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94638" autoAdjust="0"/>
  </p:normalViewPr>
  <p:slideViewPr>
    <p:cSldViewPr>
      <p:cViewPr varScale="1">
        <p:scale>
          <a:sx n="63" d="100"/>
          <a:sy n="63" d="100"/>
        </p:scale>
        <p:origin x="1232" y="5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275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  <c:pt idx="4">
                  <c:v>5분기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94-47B5-83FC-016B1B7E9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B9770-A449-43EC-AC3B-44567210AA9F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916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29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1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alphaModFix amt="6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74999"/>
            <a:ext cx="8420100" cy="147002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4005064"/>
            <a:ext cx="6934200" cy="72008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560512" y="2420888"/>
            <a:ext cx="878497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560512" y="3356992"/>
            <a:ext cx="878497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13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69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3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5" t="3251" r="14459" b="-98"/>
          <a:stretch/>
        </p:blipFill>
        <p:spPr>
          <a:xfrm>
            <a:off x="-15552" y="5564"/>
            <a:ext cx="1377387" cy="68524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188640"/>
            <a:ext cx="2520280" cy="43204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47428" y="1567333"/>
            <a:ext cx="7914084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936776" y="476672"/>
            <a:ext cx="252028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012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5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2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1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6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7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26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2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72480" y="188640"/>
            <a:ext cx="8915400" cy="418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42E44-3F1A-4BE7-ACC3-9808F17FA143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30E81-C978-4DE3-B4D5-B86AFAD52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LIFE IS A FESTIVAL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데이터베이스 </a:t>
            </a:r>
            <a:r>
              <a:rPr lang="en-US" altLang="ko-KR" sz="2400" dirty="0"/>
              <a:t>4</a:t>
            </a:r>
            <a:r>
              <a:rPr lang="ko-KR" altLang="en-US" sz="2400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0239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188640"/>
            <a:ext cx="2520280" cy="432048"/>
          </a:xfrm>
        </p:spPr>
        <p:txBody>
          <a:bodyPr/>
          <a:lstStyle/>
          <a:p>
            <a:r>
              <a:rPr lang="en-US" altLang="ko-KR" dirty="0" err="1"/>
              <a:t>MainStory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2640" y="76470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Menu Explain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1885520"/>
            <a:ext cx="7128792" cy="41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3504259" y="2564904"/>
            <a:ext cx="4409650" cy="392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30953" y="3074924"/>
            <a:ext cx="5671658" cy="28064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00539" y="1435467"/>
            <a:ext cx="2172739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검색어</a:t>
            </a:r>
            <a:r>
              <a:rPr lang="ko-KR" altLang="en-US" dirty="0"/>
              <a:t> 입력</a:t>
            </a:r>
            <a:r>
              <a:rPr lang="en-US" altLang="ko-KR" dirty="0"/>
              <a:t>/</a:t>
            </a:r>
            <a:r>
              <a:rPr lang="ko-KR" altLang="en-US" dirty="0"/>
              <a:t>선택</a:t>
            </a:r>
          </a:p>
        </p:txBody>
      </p:sp>
      <p:cxnSp>
        <p:nvCxnSpPr>
          <p:cNvPr id="10" name="구부러진 연결선 9"/>
          <p:cNvCxnSpPr>
            <a:stCxn id="7" idx="0"/>
            <a:endCxn id="9" idx="2"/>
          </p:cNvCxnSpPr>
          <p:nvPr/>
        </p:nvCxnSpPr>
        <p:spPr>
          <a:xfrm rot="5400000" flipH="1" flipV="1">
            <a:off x="5667944" y="1845940"/>
            <a:ext cx="760105" cy="6778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13771" y="6309320"/>
            <a:ext cx="1335574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결과창</a:t>
            </a:r>
            <a:endParaRPr lang="ko-KR" altLang="en-US" dirty="0"/>
          </a:p>
        </p:txBody>
      </p:sp>
      <p:cxnSp>
        <p:nvCxnSpPr>
          <p:cNvPr id="25" name="구부러진 연결선 24"/>
          <p:cNvCxnSpPr>
            <a:stCxn id="8" idx="2"/>
            <a:endCxn id="24" idx="0"/>
          </p:cNvCxnSpPr>
          <p:nvPr/>
        </p:nvCxnSpPr>
        <p:spPr>
          <a:xfrm rot="16200000" flipH="1">
            <a:off x="6310190" y="5237952"/>
            <a:ext cx="427960" cy="171477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5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Epilogue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2640" y="764704"/>
            <a:ext cx="212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Trial Performance</a:t>
            </a:r>
            <a:endParaRPr lang="ko-KR" altLang="en-US" b="1" dirty="0"/>
          </a:p>
        </p:txBody>
      </p:sp>
      <p:pic>
        <p:nvPicPr>
          <p:cNvPr id="5" name="데이터베이스 4조">
            <a:hlinkClick r:id="" action="ppaction://media"/>
            <a:extLst>
              <a:ext uri="{FF2B5EF4-FFF2-40B4-BE49-F238E27FC236}">
                <a16:creationId xmlns:a16="http://schemas.microsoft.com/office/drawing/2014/main" id="{9A95D92A-50FA-4069-A3A1-5515166FA2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400" y="1300292"/>
            <a:ext cx="8008892" cy="450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4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98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4" r="192" b="24524"/>
          <a:stretch/>
        </p:blipFill>
        <p:spPr>
          <a:xfrm>
            <a:off x="7241" y="0"/>
            <a:ext cx="9886955" cy="357301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4277983" y="4373614"/>
            <a:ext cx="1686661" cy="886338"/>
            <a:chOff x="6552220" y="3787844"/>
            <a:chExt cx="1556920" cy="886338"/>
          </a:xfrm>
        </p:grpSpPr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6876256" y="4027851"/>
              <a:ext cx="123288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ER-diagram</a:t>
              </a:r>
              <a:endPara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구성</a:t>
              </a:r>
              <a:endPara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6876256" y="3810927"/>
              <a:ext cx="10973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MainStory</a:t>
              </a:r>
              <a:endParaRPr kumimoji="0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2220" y="3787844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kumimoji="0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485885" y="4365104"/>
            <a:ext cx="1726267" cy="867643"/>
            <a:chOff x="4359389" y="2348880"/>
            <a:chExt cx="1593476" cy="867643"/>
          </a:xfrm>
        </p:grpSpPr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4719984" y="2605907"/>
              <a:ext cx="1232881" cy="610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팀원 소개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개요</a:t>
              </a:r>
              <a:endPara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4683425" y="2371963"/>
              <a:ext cx="98334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Prologue</a:t>
              </a:r>
              <a:endParaRPr kumimoji="0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59389" y="234888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030500" y="4383330"/>
            <a:ext cx="1378884" cy="589906"/>
            <a:chOff x="4359389" y="3491970"/>
            <a:chExt cx="1272816" cy="589906"/>
          </a:xfrm>
        </p:grpSpPr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4719984" y="3712544"/>
              <a:ext cx="8984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시연영상</a:t>
              </a:r>
              <a:endPara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4683425" y="3515053"/>
              <a:ext cx="9487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Epilogue</a:t>
              </a:r>
              <a:endParaRPr kumimoji="0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59389" y="349197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kumimoji="0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166975" y="2463280"/>
            <a:ext cx="1496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58000"/>
                    </a:prstClr>
                  </a:outerShdw>
                </a:effectLst>
              </a:rPr>
              <a:t>Contents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6506" y="404664"/>
            <a:ext cx="8892988" cy="260815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23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2640" y="764704"/>
            <a:ext cx="76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Team</a:t>
            </a:r>
            <a:endParaRPr lang="ko-KR" altLang="en-US" b="1" dirty="0"/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4036906123"/>
              </p:ext>
            </p:extLst>
          </p:nvPr>
        </p:nvGraphicFramePr>
        <p:xfrm>
          <a:off x="2216696" y="1196752"/>
          <a:ext cx="6604000" cy="440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C:\Users\SJ\AppData\Local\Temp\BNZ.5a312365661d9a\001-rea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96" y="479715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J\AppData\Local\Temp\BNZ.5a312365661d9a\002-ch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92" y="209690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J\AppData\Local\Temp\BNZ.5a312365661d9a\003-knitt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80" y="375308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J\AppData\Local\Temp\BNZ.5a312365661d9a\004-writ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00" y="2024896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J\AppData\Local\Temp\BNZ.5a312365661d9a\005-wireles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264" y="371703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1856656" y="1282522"/>
            <a:ext cx="2406149" cy="1177275"/>
            <a:chOff x="6552220" y="3787844"/>
            <a:chExt cx="2221063" cy="1177275"/>
          </a:xfrm>
        </p:grpSpPr>
        <p:sp>
          <p:nvSpPr>
            <p:cNvPr id="61" name="Text Box 7"/>
            <p:cNvSpPr txBox="1">
              <a:spLocks noChangeArrowheads="1"/>
            </p:cNvSpPr>
            <p:nvPr/>
          </p:nvSpPr>
          <p:spPr bwMode="auto">
            <a:xfrm>
              <a:off x="7009188" y="4134122"/>
              <a:ext cx="176409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조장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JDBC,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코드 통합 </a:t>
              </a:r>
              <a:endPara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6876256" y="3810927"/>
              <a:ext cx="9635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강수영 </a:t>
              </a:r>
              <a:endParaRPr kumimoji="0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552220" y="378784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endParaRPr kumimoji="0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897216" y="1268760"/>
            <a:ext cx="2304254" cy="1224136"/>
            <a:chOff x="6552220" y="3787844"/>
            <a:chExt cx="2127005" cy="1224136"/>
          </a:xfrm>
        </p:grpSpPr>
        <p:sp>
          <p:nvSpPr>
            <p:cNvPr id="65" name="Text Box 7"/>
            <p:cNvSpPr txBox="1">
              <a:spLocks noChangeArrowheads="1"/>
            </p:cNvSpPr>
            <p:nvPr/>
          </p:nvSpPr>
          <p:spPr bwMode="auto">
            <a:xfrm>
              <a:off x="6894415" y="4180983"/>
              <a:ext cx="178481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서버 구축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전체적인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UI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구성</a:t>
              </a:r>
              <a:endPara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6852761" y="3840658"/>
              <a:ext cx="88071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김민규</a:t>
              </a:r>
              <a:endParaRPr kumimoji="0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552220" y="378784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endParaRPr kumimoji="0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185248" y="4090834"/>
            <a:ext cx="1682711" cy="1177275"/>
            <a:chOff x="6552220" y="3787844"/>
            <a:chExt cx="1553271" cy="1177275"/>
          </a:xfrm>
        </p:grpSpPr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6951033" y="4134122"/>
              <a:ext cx="115445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  <a:tabLst>
                  <a:tab pos="628650" algn="l"/>
                </a:tabLst>
              </a:pP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JDBC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웹 디자인</a:t>
              </a:r>
              <a:endPara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876256" y="3810927"/>
              <a:ext cx="88071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차영조</a:t>
              </a:r>
              <a:endParaRPr kumimoji="0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552220" y="378784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endParaRPr kumimoji="0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072680" y="4090834"/>
            <a:ext cx="2429965" cy="1177275"/>
            <a:chOff x="6552220" y="3787844"/>
            <a:chExt cx="2243048" cy="1177275"/>
          </a:xfrm>
        </p:grpSpPr>
        <p:sp>
          <p:nvSpPr>
            <p:cNvPr id="73" name="Text Box 7"/>
            <p:cNvSpPr txBox="1">
              <a:spLocks noChangeArrowheads="1"/>
            </p:cNvSpPr>
            <p:nvPr/>
          </p:nvSpPr>
          <p:spPr bwMode="auto">
            <a:xfrm>
              <a:off x="6818096" y="4134122"/>
              <a:ext cx="197717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Data set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파싱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 </a:t>
              </a:r>
            </a:p>
          </p:txBody>
        </p:sp>
        <p:sp>
          <p:nvSpPr>
            <p:cNvPr id="74" name="Text Box 8"/>
            <p:cNvSpPr txBox="1">
              <a:spLocks noChangeArrowheads="1"/>
            </p:cNvSpPr>
            <p:nvPr/>
          </p:nvSpPr>
          <p:spPr bwMode="auto">
            <a:xfrm>
              <a:off x="6751630" y="3810927"/>
              <a:ext cx="88071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방성제</a:t>
              </a:r>
              <a:endParaRPr kumimoji="0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552220" y="378784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endParaRPr kumimoji="0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520952" y="5478323"/>
            <a:ext cx="2429966" cy="1191037"/>
            <a:chOff x="6552220" y="3787844"/>
            <a:chExt cx="2243048" cy="1191037"/>
          </a:xfrm>
        </p:grpSpPr>
        <p:sp>
          <p:nvSpPr>
            <p:cNvPr id="82" name="Text Box 7"/>
            <p:cNvSpPr txBox="1">
              <a:spLocks noChangeArrowheads="1"/>
            </p:cNvSpPr>
            <p:nvPr/>
          </p:nvSpPr>
          <p:spPr bwMode="auto">
            <a:xfrm>
              <a:off x="6818097" y="4147884"/>
              <a:ext cx="19771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Data set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파싱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</a:t>
              </a: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웹 디자인</a:t>
              </a:r>
              <a:endPara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Text Box 8"/>
            <p:cNvSpPr txBox="1">
              <a:spLocks noChangeArrowheads="1"/>
            </p:cNvSpPr>
            <p:nvPr/>
          </p:nvSpPr>
          <p:spPr bwMode="auto">
            <a:xfrm>
              <a:off x="6876256" y="3810927"/>
              <a:ext cx="88071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이령홍</a:t>
              </a:r>
              <a:endParaRPr kumimoji="0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552220" y="378784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endParaRPr kumimoji="0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82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2640" y="764704"/>
            <a:ext cx="86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What?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9318" r="786" b="8440"/>
          <a:stretch/>
        </p:blipFill>
        <p:spPr bwMode="auto">
          <a:xfrm>
            <a:off x="1828116" y="1494076"/>
            <a:ext cx="7805404" cy="363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2360712" y="5415607"/>
            <a:ext cx="6596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전국의 행사 정보를 검색 할 수 있는 웹 페이지</a:t>
            </a:r>
          </a:p>
        </p:txBody>
      </p:sp>
    </p:spTree>
    <p:extLst>
      <p:ext uri="{BB962C8B-B14F-4D97-AF65-F5344CB8AC3E}">
        <p14:creationId xmlns:p14="http://schemas.microsoft.com/office/powerpoint/2010/main" val="204403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2640" y="764704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Necessary</a:t>
            </a:r>
            <a:endParaRPr lang="ko-KR" altLang="en-US" b="1" dirty="0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2141671" y="1633410"/>
            <a:ext cx="6411729" cy="1084767"/>
          </a:xfrm>
          <a:custGeom>
            <a:avLst/>
            <a:gdLst>
              <a:gd name="T0" fmla="*/ 1817 w 2083"/>
              <a:gd name="T1" fmla="*/ 0 h 531"/>
              <a:gd name="T2" fmla="*/ 267 w 2083"/>
              <a:gd name="T3" fmla="*/ 0 h 531"/>
              <a:gd name="T4" fmla="*/ 0 w 2083"/>
              <a:gd name="T5" fmla="*/ 264 h 531"/>
              <a:gd name="T6" fmla="*/ 267 w 2083"/>
              <a:gd name="T7" fmla="*/ 531 h 531"/>
              <a:gd name="T8" fmla="*/ 278 w 2083"/>
              <a:gd name="T9" fmla="*/ 531 h 531"/>
              <a:gd name="T10" fmla="*/ 1805 w 2083"/>
              <a:gd name="T11" fmla="*/ 531 h 531"/>
              <a:gd name="T12" fmla="*/ 1817 w 2083"/>
              <a:gd name="T13" fmla="*/ 530 h 531"/>
              <a:gd name="T14" fmla="*/ 2083 w 2083"/>
              <a:gd name="T15" fmla="*/ 265 h 531"/>
              <a:gd name="T16" fmla="*/ 1817 w 2083"/>
              <a:gd name="T17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83" h="531">
                <a:moveTo>
                  <a:pt x="1817" y="0"/>
                </a:moveTo>
                <a:cubicBezTo>
                  <a:pt x="1813" y="0"/>
                  <a:pt x="271" y="0"/>
                  <a:pt x="267" y="0"/>
                </a:cubicBezTo>
                <a:cubicBezTo>
                  <a:pt x="119" y="0"/>
                  <a:pt x="0" y="117"/>
                  <a:pt x="0" y="264"/>
                </a:cubicBezTo>
                <a:cubicBezTo>
                  <a:pt x="0" y="412"/>
                  <a:pt x="119" y="531"/>
                  <a:pt x="267" y="531"/>
                </a:cubicBezTo>
                <a:cubicBezTo>
                  <a:pt x="271" y="531"/>
                  <a:pt x="274" y="531"/>
                  <a:pt x="278" y="531"/>
                </a:cubicBezTo>
                <a:cubicBezTo>
                  <a:pt x="1805" y="531"/>
                  <a:pt x="1805" y="531"/>
                  <a:pt x="1805" y="531"/>
                </a:cubicBezTo>
                <a:cubicBezTo>
                  <a:pt x="1809" y="531"/>
                  <a:pt x="1813" y="530"/>
                  <a:pt x="1817" y="530"/>
                </a:cubicBezTo>
                <a:cubicBezTo>
                  <a:pt x="1964" y="530"/>
                  <a:pt x="2083" y="412"/>
                  <a:pt x="2083" y="265"/>
                </a:cubicBezTo>
                <a:cubicBezTo>
                  <a:pt x="2083" y="118"/>
                  <a:pt x="1964" y="0"/>
                  <a:pt x="181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2141671" y="1628800"/>
            <a:ext cx="1093986" cy="1089377"/>
          </a:xfrm>
          <a:custGeom>
            <a:avLst/>
            <a:gdLst>
              <a:gd name="T0" fmla="*/ 536 w 536"/>
              <a:gd name="T1" fmla="*/ 268 h 533"/>
              <a:gd name="T2" fmla="*/ 533 w 536"/>
              <a:gd name="T3" fmla="*/ 268 h 533"/>
              <a:gd name="T4" fmla="*/ 267 w 536"/>
              <a:gd name="T5" fmla="*/ 0 h 533"/>
              <a:gd name="T6" fmla="*/ 0 w 536"/>
              <a:gd name="T7" fmla="*/ 266 h 533"/>
              <a:gd name="T8" fmla="*/ 267 w 536"/>
              <a:gd name="T9" fmla="*/ 533 h 533"/>
              <a:gd name="T10" fmla="*/ 267 w 536"/>
              <a:gd name="T11" fmla="*/ 533 h 533"/>
              <a:gd name="T12" fmla="*/ 536 w 536"/>
              <a:gd name="T13" fmla="*/ 533 h 533"/>
              <a:gd name="T14" fmla="*/ 536 w 536"/>
              <a:gd name="T15" fmla="*/ 268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6" h="533">
                <a:moveTo>
                  <a:pt x="536" y="268"/>
                </a:moveTo>
                <a:cubicBezTo>
                  <a:pt x="533" y="268"/>
                  <a:pt x="533" y="268"/>
                  <a:pt x="533" y="268"/>
                </a:cubicBezTo>
                <a:cubicBezTo>
                  <a:pt x="532" y="121"/>
                  <a:pt x="413" y="0"/>
                  <a:pt x="267" y="0"/>
                </a:cubicBezTo>
                <a:cubicBezTo>
                  <a:pt x="119" y="0"/>
                  <a:pt x="0" y="119"/>
                  <a:pt x="0" y="266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267" y="533"/>
                  <a:pt x="267" y="533"/>
                  <a:pt x="267" y="533"/>
                </a:cubicBezTo>
                <a:cubicBezTo>
                  <a:pt x="536" y="533"/>
                  <a:pt x="536" y="533"/>
                  <a:pt x="536" y="533"/>
                </a:cubicBezTo>
                <a:lnTo>
                  <a:pt x="536" y="268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141671" y="2718177"/>
            <a:ext cx="6411729" cy="1081694"/>
          </a:xfrm>
          <a:custGeom>
            <a:avLst/>
            <a:gdLst>
              <a:gd name="T0" fmla="*/ 1817 w 2083"/>
              <a:gd name="T1" fmla="*/ 0 h 530"/>
              <a:gd name="T2" fmla="*/ 267 w 2083"/>
              <a:gd name="T3" fmla="*/ 0 h 530"/>
              <a:gd name="T4" fmla="*/ 0 w 2083"/>
              <a:gd name="T5" fmla="*/ 263 h 530"/>
              <a:gd name="T6" fmla="*/ 267 w 2083"/>
              <a:gd name="T7" fmla="*/ 530 h 530"/>
              <a:gd name="T8" fmla="*/ 278 w 2083"/>
              <a:gd name="T9" fmla="*/ 530 h 530"/>
              <a:gd name="T10" fmla="*/ 1805 w 2083"/>
              <a:gd name="T11" fmla="*/ 530 h 530"/>
              <a:gd name="T12" fmla="*/ 1817 w 2083"/>
              <a:gd name="T13" fmla="*/ 528 h 530"/>
              <a:gd name="T14" fmla="*/ 2083 w 2083"/>
              <a:gd name="T15" fmla="*/ 264 h 530"/>
              <a:gd name="T16" fmla="*/ 1817 w 2083"/>
              <a:gd name="T17" fmla="*/ 0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83" h="530">
                <a:moveTo>
                  <a:pt x="1817" y="0"/>
                </a:moveTo>
                <a:cubicBezTo>
                  <a:pt x="1813" y="0"/>
                  <a:pt x="271" y="0"/>
                  <a:pt x="267" y="0"/>
                </a:cubicBezTo>
                <a:cubicBezTo>
                  <a:pt x="119" y="0"/>
                  <a:pt x="0" y="116"/>
                  <a:pt x="0" y="263"/>
                </a:cubicBezTo>
                <a:cubicBezTo>
                  <a:pt x="0" y="410"/>
                  <a:pt x="119" y="530"/>
                  <a:pt x="267" y="530"/>
                </a:cubicBezTo>
                <a:cubicBezTo>
                  <a:pt x="271" y="530"/>
                  <a:pt x="274" y="530"/>
                  <a:pt x="278" y="530"/>
                </a:cubicBezTo>
                <a:cubicBezTo>
                  <a:pt x="1805" y="530"/>
                  <a:pt x="1805" y="530"/>
                  <a:pt x="1805" y="530"/>
                </a:cubicBezTo>
                <a:cubicBezTo>
                  <a:pt x="1809" y="530"/>
                  <a:pt x="1813" y="528"/>
                  <a:pt x="1817" y="528"/>
                </a:cubicBezTo>
                <a:cubicBezTo>
                  <a:pt x="1964" y="528"/>
                  <a:pt x="2083" y="411"/>
                  <a:pt x="2083" y="264"/>
                </a:cubicBezTo>
                <a:cubicBezTo>
                  <a:pt x="2083" y="117"/>
                  <a:pt x="1964" y="0"/>
                  <a:pt x="181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2141671" y="2701275"/>
            <a:ext cx="1093986" cy="1098596"/>
          </a:xfrm>
          <a:custGeom>
            <a:avLst/>
            <a:gdLst>
              <a:gd name="T0" fmla="*/ 536 w 536"/>
              <a:gd name="T1" fmla="*/ 264 h 538"/>
              <a:gd name="T2" fmla="*/ 533 w 536"/>
              <a:gd name="T3" fmla="*/ 264 h 538"/>
              <a:gd name="T4" fmla="*/ 267 w 536"/>
              <a:gd name="T5" fmla="*/ 0 h 538"/>
              <a:gd name="T6" fmla="*/ 0 w 536"/>
              <a:gd name="T7" fmla="*/ 269 h 538"/>
              <a:gd name="T8" fmla="*/ 267 w 536"/>
              <a:gd name="T9" fmla="*/ 538 h 538"/>
              <a:gd name="T10" fmla="*/ 267 w 536"/>
              <a:gd name="T11" fmla="*/ 538 h 538"/>
              <a:gd name="T12" fmla="*/ 536 w 536"/>
              <a:gd name="T13" fmla="*/ 538 h 538"/>
              <a:gd name="T14" fmla="*/ 536 w 536"/>
              <a:gd name="T15" fmla="*/ 264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6" h="538">
                <a:moveTo>
                  <a:pt x="536" y="264"/>
                </a:moveTo>
                <a:cubicBezTo>
                  <a:pt x="533" y="264"/>
                  <a:pt x="533" y="264"/>
                  <a:pt x="533" y="264"/>
                </a:cubicBezTo>
                <a:cubicBezTo>
                  <a:pt x="532" y="127"/>
                  <a:pt x="413" y="0"/>
                  <a:pt x="267" y="0"/>
                </a:cubicBezTo>
                <a:cubicBezTo>
                  <a:pt x="119" y="0"/>
                  <a:pt x="0" y="122"/>
                  <a:pt x="0" y="269"/>
                </a:cubicBezTo>
                <a:cubicBezTo>
                  <a:pt x="0" y="416"/>
                  <a:pt x="119" y="538"/>
                  <a:pt x="267" y="538"/>
                </a:cubicBezTo>
                <a:cubicBezTo>
                  <a:pt x="267" y="538"/>
                  <a:pt x="267" y="538"/>
                  <a:pt x="267" y="538"/>
                </a:cubicBezTo>
                <a:cubicBezTo>
                  <a:pt x="536" y="538"/>
                  <a:pt x="536" y="538"/>
                  <a:pt x="536" y="538"/>
                </a:cubicBezTo>
                <a:lnTo>
                  <a:pt x="536" y="264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2141671" y="3799871"/>
            <a:ext cx="6411729" cy="1072475"/>
          </a:xfrm>
          <a:custGeom>
            <a:avLst/>
            <a:gdLst>
              <a:gd name="T0" fmla="*/ 1817 w 2083"/>
              <a:gd name="T1" fmla="*/ 0 h 525"/>
              <a:gd name="T2" fmla="*/ 267 w 2083"/>
              <a:gd name="T3" fmla="*/ 0 h 525"/>
              <a:gd name="T4" fmla="*/ 0 w 2083"/>
              <a:gd name="T5" fmla="*/ 262 h 525"/>
              <a:gd name="T6" fmla="*/ 267 w 2083"/>
              <a:gd name="T7" fmla="*/ 525 h 525"/>
              <a:gd name="T8" fmla="*/ 278 w 2083"/>
              <a:gd name="T9" fmla="*/ 521 h 525"/>
              <a:gd name="T10" fmla="*/ 1805 w 2083"/>
              <a:gd name="T11" fmla="*/ 521 h 525"/>
              <a:gd name="T12" fmla="*/ 1817 w 2083"/>
              <a:gd name="T13" fmla="*/ 523 h 525"/>
              <a:gd name="T14" fmla="*/ 2083 w 2083"/>
              <a:gd name="T15" fmla="*/ 261 h 525"/>
              <a:gd name="T16" fmla="*/ 1817 w 2083"/>
              <a:gd name="T17" fmla="*/ 0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83" h="525">
                <a:moveTo>
                  <a:pt x="1817" y="0"/>
                </a:moveTo>
                <a:cubicBezTo>
                  <a:pt x="1813" y="0"/>
                  <a:pt x="271" y="0"/>
                  <a:pt x="267" y="0"/>
                </a:cubicBezTo>
                <a:cubicBezTo>
                  <a:pt x="119" y="0"/>
                  <a:pt x="0" y="115"/>
                  <a:pt x="0" y="262"/>
                </a:cubicBezTo>
                <a:cubicBezTo>
                  <a:pt x="0" y="410"/>
                  <a:pt x="119" y="525"/>
                  <a:pt x="267" y="525"/>
                </a:cubicBezTo>
                <a:cubicBezTo>
                  <a:pt x="271" y="525"/>
                  <a:pt x="274" y="521"/>
                  <a:pt x="278" y="521"/>
                </a:cubicBezTo>
                <a:cubicBezTo>
                  <a:pt x="1805" y="521"/>
                  <a:pt x="1805" y="521"/>
                  <a:pt x="1805" y="521"/>
                </a:cubicBezTo>
                <a:cubicBezTo>
                  <a:pt x="1809" y="521"/>
                  <a:pt x="1813" y="523"/>
                  <a:pt x="1817" y="523"/>
                </a:cubicBezTo>
                <a:cubicBezTo>
                  <a:pt x="1964" y="523"/>
                  <a:pt x="2083" y="409"/>
                  <a:pt x="2083" y="261"/>
                </a:cubicBezTo>
                <a:cubicBezTo>
                  <a:pt x="2083" y="114"/>
                  <a:pt x="1964" y="0"/>
                  <a:pt x="181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2141671" y="3784507"/>
            <a:ext cx="1093986" cy="1080158"/>
          </a:xfrm>
          <a:custGeom>
            <a:avLst/>
            <a:gdLst>
              <a:gd name="T0" fmla="*/ 536 w 536"/>
              <a:gd name="T1" fmla="*/ 264 h 529"/>
              <a:gd name="T2" fmla="*/ 533 w 536"/>
              <a:gd name="T3" fmla="*/ 264 h 529"/>
              <a:gd name="T4" fmla="*/ 267 w 536"/>
              <a:gd name="T5" fmla="*/ 0 h 529"/>
              <a:gd name="T6" fmla="*/ 0 w 536"/>
              <a:gd name="T7" fmla="*/ 264 h 529"/>
              <a:gd name="T8" fmla="*/ 267 w 536"/>
              <a:gd name="T9" fmla="*/ 529 h 529"/>
              <a:gd name="T10" fmla="*/ 267 w 536"/>
              <a:gd name="T11" fmla="*/ 529 h 529"/>
              <a:gd name="T12" fmla="*/ 536 w 536"/>
              <a:gd name="T13" fmla="*/ 529 h 529"/>
              <a:gd name="T14" fmla="*/ 536 w 536"/>
              <a:gd name="T15" fmla="*/ 26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6" h="529">
                <a:moveTo>
                  <a:pt x="536" y="264"/>
                </a:moveTo>
                <a:cubicBezTo>
                  <a:pt x="533" y="264"/>
                  <a:pt x="533" y="264"/>
                  <a:pt x="533" y="264"/>
                </a:cubicBezTo>
                <a:cubicBezTo>
                  <a:pt x="532" y="127"/>
                  <a:pt x="413" y="0"/>
                  <a:pt x="267" y="0"/>
                </a:cubicBezTo>
                <a:cubicBezTo>
                  <a:pt x="119" y="0"/>
                  <a:pt x="0" y="117"/>
                  <a:pt x="0" y="264"/>
                </a:cubicBezTo>
                <a:cubicBezTo>
                  <a:pt x="0" y="412"/>
                  <a:pt x="119" y="529"/>
                  <a:pt x="267" y="529"/>
                </a:cubicBezTo>
                <a:cubicBezTo>
                  <a:pt x="267" y="529"/>
                  <a:pt x="267" y="529"/>
                  <a:pt x="267" y="529"/>
                </a:cubicBezTo>
                <a:cubicBezTo>
                  <a:pt x="536" y="529"/>
                  <a:pt x="536" y="529"/>
                  <a:pt x="536" y="529"/>
                </a:cubicBezTo>
                <a:lnTo>
                  <a:pt x="536" y="264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2141671" y="4864664"/>
            <a:ext cx="6411729" cy="1086304"/>
          </a:xfrm>
          <a:custGeom>
            <a:avLst/>
            <a:gdLst>
              <a:gd name="T0" fmla="*/ 1817 w 2083"/>
              <a:gd name="T1" fmla="*/ 0 h 532"/>
              <a:gd name="T2" fmla="*/ 267 w 2083"/>
              <a:gd name="T3" fmla="*/ 0 h 532"/>
              <a:gd name="T4" fmla="*/ 0 w 2083"/>
              <a:gd name="T5" fmla="*/ 266 h 532"/>
              <a:gd name="T6" fmla="*/ 267 w 2083"/>
              <a:gd name="T7" fmla="*/ 532 h 532"/>
              <a:gd name="T8" fmla="*/ 278 w 2083"/>
              <a:gd name="T9" fmla="*/ 530 h 532"/>
              <a:gd name="T10" fmla="*/ 1805 w 2083"/>
              <a:gd name="T11" fmla="*/ 530 h 532"/>
              <a:gd name="T12" fmla="*/ 1817 w 2083"/>
              <a:gd name="T13" fmla="*/ 532 h 532"/>
              <a:gd name="T14" fmla="*/ 2083 w 2083"/>
              <a:gd name="T15" fmla="*/ 266 h 532"/>
              <a:gd name="T16" fmla="*/ 1817 w 2083"/>
              <a:gd name="T17" fmla="*/ 0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83" h="532">
                <a:moveTo>
                  <a:pt x="1817" y="0"/>
                </a:moveTo>
                <a:cubicBezTo>
                  <a:pt x="1813" y="0"/>
                  <a:pt x="271" y="0"/>
                  <a:pt x="267" y="0"/>
                </a:cubicBezTo>
                <a:cubicBezTo>
                  <a:pt x="119" y="0"/>
                  <a:pt x="0" y="119"/>
                  <a:pt x="0" y="266"/>
                </a:cubicBezTo>
                <a:cubicBezTo>
                  <a:pt x="0" y="413"/>
                  <a:pt x="119" y="532"/>
                  <a:pt x="267" y="532"/>
                </a:cubicBezTo>
                <a:cubicBezTo>
                  <a:pt x="271" y="532"/>
                  <a:pt x="274" y="530"/>
                  <a:pt x="278" y="530"/>
                </a:cubicBezTo>
                <a:cubicBezTo>
                  <a:pt x="1805" y="530"/>
                  <a:pt x="1805" y="530"/>
                  <a:pt x="1805" y="530"/>
                </a:cubicBezTo>
                <a:cubicBezTo>
                  <a:pt x="1809" y="530"/>
                  <a:pt x="1813" y="532"/>
                  <a:pt x="1817" y="532"/>
                </a:cubicBezTo>
                <a:cubicBezTo>
                  <a:pt x="1964" y="532"/>
                  <a:pt x="2083" y="413"/>
                  <a:pt x="2083" y="266"/>
                </a:cubicBezTo>
                <a:cubicBezTo>
                  <a:pt x="2083" y="119"/>
                  <a:pt x="1964" y="0"/>
                  <a:pt x="181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2141671" y="4864664"/>
            <a:ext cx="1093986" cy="1083231"/>
          </a:xfrm>
          <a:custGeom>
            <a:avLst/>
            <a:gdLst>
              <a:gd name="T0" fmla="*/ 536 w 536"/>
              <a:gd name="T1" fmla="*/ 265 h 530"/>
              <a:gd name="T2" fmla="*/ 533 w 536"/>
              <a:gd name="T3" fmla="*/ 265 h 530"/>
              <a:gd name="T4" fmla="*/ 267 w 536"/>
              <a:gd name="T5" fmla="*/ 0 h 530"/>
              <a:gd name="T6" fmla="*/ 0 w 536"/>
              <a:gd name="T7" fmla="*/ 265 h 530"/>
              <a:gd name="T8" fmla="*/ 267 w 536"/>
              <a:gd name="T9" fmla="*/ 530 h 530"/>
              <a:gd name="T10" fmla="*/ 267 w 536"/>
              <a:gd name="T11" fmla="*/ 530 h 530"/>
              <a:gd name="T12" fmla="*/ 536 w 536"/>
              <a:gd name="T13" fmla="*/ 530 h 530"/>
              <a:gd name="T14" fmla="*/ 536 w 536"/>
              <a:gd name="T15" fmla="*/ 265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6" h="530">
                <a:moveTo>
                  <a:pt x="536" y="265"/>
                </a:moveTo>
                <a:cubicBezTo>
                  <a:pt x="533" y="265"/>
                  <a:pt x="533" y="265"/>
                  <a:pt x="533" y="265"/>
                </a:cubicBezTo>
                <a:cubicBezTo>
                  <a:pt x="532" y="119"/>
                  <a:pt x="413" y="0"/>
                  <a:pt x="267" y="0"/>
                </a:cubicBezTo>
                <a:cubicBezTo>
                  <a:pt x="119" y="0"/>
                  <a:pt x="0" y="118"/>
                  <a:pt x="0" y="265"/>
                </a:cubicBezTo>
                <a:cubicBezTo>
                  <a:pt x="0" y="412"/>
                  <a:pt x="119" y="530"/>
                  <a:pt x="267" y="530"/>
                </a:cubicBezTo>
                <a:cubicBezTo>
                  <a:pt x="267" y="530"/>
                  <a:pt x="267" y="530"/>
                  <a:pt x="267" y="530"/>
                </a:cubicBezTo>
                <a:cubicBezTo>
                  <a:pt x="536" y="530"/>
                  <a:pt x="536" y="530"/>
                  <a:pt x="536" y="530"/>
                </a:cubicBezTo>
                <a:lnTo>
                  <a:pt x="536" y="265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90944" y="3082322"/>
            <a:ext cx="340627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맑은 고딕" panose="020B0503020000020004" pitchFamily="50" charset="-127"/>
              </a:rPr>
              <a:t>행사 정보의 접근성 증가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5199" y="2897655"/>
            <a:ext cx="7777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90944" y="2004213"/>
            <a:ext cx="340627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맑은 고딕" panose="020B0503020000020004" pitchFamily="50" charset="-127"/>
              </a:rPr>
              <a:t>난잡한 행사정보 정리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15199" y="1819546"/>
            <a:ext cx="7777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90944" y="4160431"/>
            <a:ext cx="340627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맑은 고딕" panose="020B0503020000020004" pitchFamily="50" charset="-127"/>
              </a:rPr>
              <a:t>효율적인 지역 행사 홍보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5199" y="3975764"/>
            <a:ext cx="7777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n-ea"/>
                <a:ea typeface="+mn-ea"/>
              </a:rPr>
              <a:t>03</a:t>
            </a:r>
            <a:endParaRPr lang="ko-KR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90944" y="5238538"/>
            <a:ext cx="340627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맑은 고딕" panose="020B0503020000020004" pitchFamily="50" charset="-127"/>
              </a:rPr>
              <a:t>지역 경제 발전과 삶의 질 향상에 도움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5199" y="5053873"/>
            <a:ext cx="7777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n-ea"/>
                <a:ea typeface="+mn-ea"/>
              </a:rPr>
              <a:t>04</a:t>
            </a:r>
            <a:endParaRPr lang="ko-KR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7251154" y="5190439"/>
            <a:ext cx="438150" cy="438150"/>
          </a:xfrm>
          <a:custGeom>
            <a:avLst/>
            <a:gdLst>
              <a:gd name="T0" fmla="*/ 688 w 820"/>
              <a:gd name="T1" fmla="*/ 331 h 820"/>
              <a:gd name="T2" fmla="*/ 688 w 820"/>
              <a:gd name="T3" fmla="*/ 132 h 820"/>
              <a:gd name="T4" fmla="*/ 489 w 820"/>
              <a:gd name="T5" fmla="*/ 132 h 820"/>
              <a:gd name="T6" fmla="*/ 344 w 820"/>
              <a:gd name="T7" fmla="*/ 0 h 820"/>
              <a:gd name="T8" fmla="*/ 199 w 820"/>
              <a:gd name="T9" fmla="*/ 132 h 820"/>
              <a:gd name="T10" fmla="*/ 0 w 820"/>
              <a:gd name="T11" fmla="*/ 132 h 820"/>
              <a:gd name="T12" fmla="*/ 0 w 820"/>
              <a:gd name="T13" fmla="*/ 357 h 820"/>
              <a:gd name="T14" fmla="*/ 13 w 820"/>
              <a:gd name="T15" fmla="*/ 357 h 820"/>
              <a:gd name="T16" fmla="*/ 132 w 820"/>
              <a:gd name="T17" fmla="*/ 476 h 820"/>
              <a:gd name="T18" fmla="*/ 13 w 820"/>
              <a:gd name="T19" fmla="*/ 596 h 820"/>
              <a:gd name="T20" fmla="*/ 0 w 820"/>
              <a:gd name="T21" fmla="*/ 596 h 820"/>
              <a:gd name="T22" fmla="*/ 0 w 820"/>
              <a:gd name="T23" fmla="*/ 820 h 820"/>
              <a:gd name="T24" fmla="*/ 225 w 820"/>
              <a:gd name="T25" fmla="*/ 820 h 820"/>
              <a:gd name="T26" fmla="*/ 225 w 820"/>
              <a:gd name="T27" fmla="*/ 807 h 820"/>
              <a:gd name="T28" fmla="*/ 344 w 820"/>
              <a:gd name="T29" fmla="*/ 688 h 820"/>
              <a:gd name="T30" fmla="*/ 463 w 820"/>
              <a:gd name="T31" fmla="*/ 807 h 820"/>
              <a:gd name="T32" fmla="*/ 463 w 820"/>
              <a:gd name="T33" fmla="*/ 820 h 820"/>
              <a:gd name="T34" fmla="*/ 688 w 820"/>
              <a:gd name="T35" fmla="*/ 820 h 820"/>
              <a:gd name="T36" fmla="*/ 688 w 820"/>
              <a:gd name="T37" fmla="*/ 621 h 820"/>
              <a:gd name="T38" fmla="*/ 820 w 820"/>
              <a:gd name="T39" fmla="*/ 476 h 820"/>
              <a:gd name="T40" fmla="*/ 688 w 820"/>
              <a:gd name="T41" fmla="*/ 331 h 820"/>
              <a:gd name="T42" fmla="*/ 675 w 820"/>
              <a:gd name="T43" fmla="*/ 596 h 820"/>
              <a:gd name="T44" fmla="*/ 662 w 820"/>
              <a:gd name="T45" fmla="*/ 596 h 820"/>
              <a:gd name="T46" fmla="*/ 662 w 820"/>
              <a:gd name="T47" fmla="*/ 794 h 820"/>
              <a:gd name="T48" fmla="*/ 489 w 820"/>
              <a:gd name="T49" fmla="*/ 794 h 820"/>
              <a:gd name="T50" fmla="*/ 344 w 820"/>
              <a:gd name="T51" fmla="*/ 662 h 820"/>
              <a:gd name="T52" fmla="*/ 199 w 820"/>
              <a:gd name="T53" fmla="*/ 794 h 820"/>
              <a:gd name="T54" fmla="*/ 26 w 820"/>
              <a:gd name="T55" fmla="*/ 794 h 820"/>
              <a:gd name="T56" fmla="*/ 26 w 820"/>
              <a:gd name="T57" fmla="*/ 621 h 820"/>
              <a:gd name="T58" fmla="*/ 159 w 820"/>
              <a:gd name="T59" fmla="*/ 476 h 820"/>
              <a:gd name="T60" fmla="*/ 26 w 820"/>
              <a:gd name="T61" fmla="*/ 331 h 820"/>
              <a:gd name="T62" fmla="*/ 26 w 820"/>
              <a:gd name="T63" fmla="*/ 159 h 820"/>
              <a:gd name="T64" fmla="*/ 225 w 820"/>
              <a:gd name="T65" fmla="*/ 159 h 820"/>
              <a:gd name="T66" fmla="*/ 225 w 820"/>
              <a:gd name="T67" fmla="*/ 146 h 820"/>
              <a:gd name="T68" fmla="*/ 344 w 820"/>
              <a:gd name="T69" fmla="*/ 27 h 820"/>
              <a:gd name="T70" fmla="*/ 463 w 820"/>
              <a:gd name="T71" fmla="*/ 146 h 820"/>
              <a:gd name="T72" fmla="*/ 463 w 820"/>
              <a:gd name="T73" fmla="*/ 159 h 820"/>
              <a:gd name="T74" fmla="*/ 662 w 820"/>
              <a:gd name="T75" fmla="*/ 159 h 820"/>
              <a:gd name="T76" fmla="*/ 662 w 820"/>
              <a:gd name="T77" fmla="*/ 357 h 820"/>
              <a:gd name="T78" fmla="*/ 675 w 820"/>
              <a:gd name="T79" fmla="*/ 357 h 820"/>
              <a:gd name="T80" fmla="*/ 794 w 820"/>
              <a:gd name="T81" fmla="*/ 476 h 820"/>
              <a:gd name="T82" fmla="*/ 675 w 820"/>
              <a:gd name="T83" fmla="*/ 596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20" h="820">
                <a:moveTo>
                  <a:pt x="688" y="331"/>
                </a:moveTo>
                <a:cubicBezTo>
                  <a:pt x="688" y="132"/>
                  <a:pt x="688" y="132"/>
                  <a:pt x="688" y="132"/>
                </a:cubicBezTo>
                <a:cubicBezTo>
                  <a:pt x="489" y="132"/>
                  <a:pt x="489" y="132"/>
                  <a:pt x="489" y="132"/>
                </a:cubicBezTo>
                <a:cubicBezTo>
                  <a:pt x="482" y="58"/>
                  <a:pt x="420" y="0"/>
                  <a:pt x="344" y="0"/>
                </a:cubicBezTo>
                <a:cubicBezTo>
                  <a:pt x="268" y="0"/>
                  <a:pt x="206" y="58"/>
                  <a:pt x="199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357"/>
                  <a:pt x="0" y="357"/>
                  <a:pt x="0" y="357"/>
                </a:cubicBezTo>
                <a:cubicBezTo>
                  <a:pt x="13" y="357"/>
                  <a:pt x="13" y="357"/>
                  <a:pt x="13" y="357"/>
                </a:cubicBezTo>
                <a:cubicBezTo>
                  <a:pt x="79" y="357"/>
                  <a:pt x="132" y="411"/>
                  <a:pt x="132" y="476"/>
                </a:cubicBezTo>
                <a:cubicBezTo>
                  <a:pt x="132" y="542"/>
                  <a:pt x="79" y="596"/>
                  <a:pt x="13" y="596"/>
                </a:cubicBezTo>
                <a:cubicBezTo>
                  <a:pt x="0" y="596"/>
                  <a:pt x="0" y="596"/>
                  <a:pt x="0" y="596"/>
                </a:cubicBezTo>
                <a:cubicBezTo>
                  <a:pt x="0" y="820"/>
                  <a:pt x="0" y="820"/>
                  <a:pt x="0" y="820"/>
                </a:cubicBezTo>
                <a:cubicBezTo>
                  <a:pt x="225" y="820"/>
                  <a:pt x="225" y="820"/>
                  <a:pt x="225" y="820"/>
                </a:cubicBezTo>
                <a:cubicBezTo>
                  <a:pt x="225" y="807"/>
                  <a:pt x="225" y="807"/>
                  <a:pt x="225" y="807"/>
                </a:cubicBezTo>
                <a:cubicBezTo>
                  <a:pt x="225" y="742"/>
                  <a:pt x="278" y="688"/>
                  <a:pt x="344" y="688"/>
                </a:cubicBezTo>
                <a:cubicBezTo>
                  <a:pt x="410" y="688"/>
                  <a:pt x="463" y="742"/>
                  <a:pt x="463" y="807"/>
                </a:cubicBezTo>
                <a:cubicBezTo>
                  <a:pt x="463" y="820"/>
                  <a:pt x="463" y="820"/>
                  <a:pt x="463" y="820"/>
                </a:cubicBezTo>
                <a:cubicBezTo>
                  <a:pt x="688" y="820"/>
                  <a:pt x="688" y="820"/>
                  <a:pt x="688" y="820"/>
                </a:cubicBezTo>
                <a:cubicBezTo>
                  <a:pt x="688" y="621"/>
                  <a:pt x="688" y="621"/>
                  <a:pt x="688" y="621"/>
                </a:cubicBezTo>
                <a:cubicBezTo>
                  <a:pt x="762" y="615"/>
                  <a:pt x="820" y="552"/>
                  <a:pt x="820" y="476"/>
                </a:cubicBezTo>
                <a:cubicBezTo>
                  <a:pt x="820" y="401"/>
                  <a:pt x="762" y="338"/>
                  <a:pt x="688" y="331"/>
                </a:cubicBezTo>
                <a:close/>
                <a:moveTo>
                  <a:pt x="675" y="596"/>
                </a:moveTo>
                <a:cubicBezTo>
                  <a:pt x="662" y="596"/>
                  <a:pt x="662" y="596"/>
                  <a:pt x="662" y="596"/>
                </a:cubicBezTo>
                <a:cubicBezTo>
                  <a:pt x="662" y="794"/>
                  <a:pt x="662" y="794"/>
                  <a:pt x="662" y="794"/>
                </a:cubicBezTo>
                <a:cubicBezTo>
                  <a:pt x="489" y="794"/>
                  <a:pt x="489" y="794"/>
                  <a:pt x="489" y="794"/>
                </a:cubicBezTo>
                <a:cubicBezTo>
                  <a:pt x="482" y="720"/>
                  <a:pt x="420" y="662"/>
                  <a:pt x="344" y="662"/>
                </a:cubicBezTo>
                <a:cubicBezTo>
                  <a:pt x="268" y="662"/>
                  <a:pt x="206" y="720"/>
                  <a:pt x="199" y="794"/>
                </a:cubicBezTo>
                <a:cubicBezTo>
                  <a:pt x="26" y="794"/>
                  <a:pt x="26" y="794"/>
                  <a:pt x="26" y="794"/>
                </a:cubicBezTo>
                <a:cubicBezTo>
                  <a:pt x="26" y="621"/>
                  <a:pt x="26" y="621"/>
                  <a:pt x="26" y="621"/>
                </a:cubicBezTo>
                <a:cubicBezTo>
                  <a:pt x="101" y="615"/>
                  <a:pt x="159" y="552"/>
                  <a:pt x="159" y="476"/>
                </a:cubicBezTo>
                <a:cubicBezTo>
                  <a:pt x="159" y="401"/>
                  <a:pt x="101" y="338"/>
                  <a:pt x="26" y="331"/>
                </a:cubicBezTo>
                <a:cubicBezTo>
                  <a:pt x="26" y="159"/>
                  <a:pt x="26" y="159"/>
                  <a:pt x="26" y="159"/>
                </a:cubicBezTo>
                <a:cubicBezTo>
                  <a:pt x="225" y="159"/>
                  <a:pt x="225" y="159"/>
                  <a:pt x="225" y="159"/>
                </a:cubicBezTo>
                <a:cubicBezTo>
                  <a:pt x="225" y="146"/>
                  <a:pt x="225" y="146"/>
                  <a:pt x="225" y="146"/>
                </a:cubicBezTo>
                <a:cubicBezTo>
                  <a:pt x="225" y="80"/>
                  <a:pt x="278" y="27"/>
                  <a:pt x="344" y="27"/>
                </a:cubicBezTo>
                <a:cubicBezTo>
                  <a:pt x="410" y="27"/>
                  <a:pt x="463" y="80"/>
                  <a:pt x="463" y="146"/>
                </a:cubicBezTo>
                <a:cubicBezTo>
                  <a:pt x="463" y="159"/>
                  <a:pt x="463" y="159"/>
                  <a:pt x="463" y="159"/>
                </a:cubicBezTo>
                <a:cubicBezTo>
                  <a:pt x="662" y="159"/>
                  <a:pt x="662" y="159"/>
                  <a:pt x="662" y="159"/>
                </a:cubicBezTo>
                <a:cubicBezTo>
                  <a:pt x="662" y="357"/>
                  <a:pt x="662" y="357"/>
                  <a:pt x="662" y="357"/>
                </a:cubicBezTo>
                <a:cubicBezTo>
                  <a:pt x="675" y="357"/>
                  <a:pt x="675" y="357"/>
                  <a:pt x="675" y="357"/>
                </a:cubicBezTo>
                <a:cubicBezTo>
                  <a:pt x="740" y="357"/>
                  <a:pt x="794" y="411"/>
                  <a:pt x="794" y="476"/>
                </a:cubicBezTo>
                <a:cubicBezTo>
                  <a:pt x="794" y="542"/>
                  <a:pt x="740" y="596"/>
                  <a:pt x="675" y="5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251948" y="3035154"/>
            <a:ext cx="436563" cy="436563"/>
            <a:chOff x="3722688" y="4181475"/>
            <a:chExt cx="436563" cy="436563"/>
          </a:xfrm>
          <a:solidFill>
            <a:schemeClr val="accent2"/>
          </a:soli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3722688" y="4181475"/>
              <a:ext cx="436563" cy="436563"/>
            </a:xfrm>
            <a:custGeom>
              <a:avLst/>
              <a:gdLst>
                <a:gd name="T0" fmla="*/ 820 w 820"/>
                <a:gd name="T1" fmla="*/ 331 h 820"/>
                <a:gd name="T2" fmla="*/ 703 w 820"/>
                <a:gd name="T3" fmla="*/ 230 h 820"/>
                <a:gd name="T4" fmla="*/ 644 w 820"/>
                <a:gd name="T5" fmla="*/ 64 h 820"/>
                <a:gd name="T6" fmla="*/ 489 w 820"/>
                <a:gd name="T7" fmla="*/ 75 h 820"/>
                <a:gd name="T8" fmla="*/ 330 w 820"/>
                <a:gd name="T9" fmla="*/ 0 h 820"/>
                <a:gd name="T10" fmla="*/ 229 w 820"/>
                <a:gd name="T11" fmla="*/ 117 h 820"/>
                <a:gd name="T12" fmla="*/ 64 w 820"/>
                <a:gd name="T13" fmla="*/ 176 h 820"/>
                <a:gd name="T14" fmla="*/ 75 w 820"/>
                <a:gd name="T15" fmla="*/ 331 h 820"/>
                <a:gd name="T16" fmla="*/ 0 w 820"/>
                <a:gd name="T17" fmla="*/ 490 h 820"/>
                <a:gd name="T18" fmla="*/ 117 w 820"/>
                <a:gd name="T19" fmla="*/ 591 h 820"/>
                <a:gd name="T20" fmla="*/ 176 w 820"/>
                <a:gd name="T21" fmla="*/ 756 h 820"/>
                <a:gd name="T22" fmla="*/ 330 w 820"/>
                <a:gd name="T23" fmla="*/ 745 h 820"/>
                <a:gd name="T24" fmla="*/ 489 w 820"/>
                <a:gd name="T25" fmla="*/ 820 h 820"/>
                <a:gd name="T26" fmla="*/ 590 w 820"/>
                <a:gd name="T27" fmla="*/ 703 h 820"/>
                <a:gd name="T28" fmla="*/ 756 w 820"/>
                <a:gd name="T29" fmla="*/ 644 h 820"/>
                <a:gd name="T30" fmla="*/ 745 w 820"/>
                <a:gd name="T31" fmla="*/ 490 h 820"/>
                <a:gd name="T32" fmla="*/ 721 w 820"/>
                <a:gd name="T33" fmla="*/ 474 h 820"/>
                <a:gd name="T34" fmla="*/ 669 w 820"/>
                <a:gd name="T35" fmla="*/ 594 h 820"/>
                <a:gd name="T36" fmla="*/ 644 w 820"/>
                <a:gd name="T37" fmla="*/ 719 h 820"/>
                <a:gd name="T38" fmla="*/ 585 w 820"/>
                <a:gd name="T39" fmla="*/ 675 h 820"/>
                <a:gd name="T40" fmla="*/ 463 w 820"/>
                <a:gd name="T41" fmla="*/ 723 h 820"/>
                <a:gd name="T42" fmla="*/ 357 w 820"/>
                <a:gd name="T43" fmla="*/ 794 h 820"/>
                <a:gd name="T44" fmla="*/ 346 w 820"/>
                <a:gd name="T45" fmla="*/ 721 h 820"/>
                <a:gd name="T46" fmla="*/ 226 w 820"/>
                <a:gd name="T47" fmla="*/ 669 h 820"/>
                <a:gd name="T48" fmla="*/ 101 w 820"/>
                <a:gd name="T49" fmla="*/ 644 h 820"/>
                <a:gd name="T50" fmla="*/ 145 w 820"/>
                <a:gd name="T51" fmla="*/ 585 h 820"/>
                <a:gd name="T52" fmla="*/ 97 w 820"/>
                <a:gd name="T53" fmla="*/ 463 h 820"/>
                <a:gd name="T54" fmla="*/ 26 w 820"/>
                <a:gd name="T55" fmla="*/ 357 h 820"/>
                <a:gd name="T56" fmla="*/ 99 w 820"/>
                <a:gd name="T57" fmla="*/ 347 h 820"/>
                <a:gd name="T58" fmla="*/ 151 w 820"/>
                <a:gd name="T59" fmla="*/ 226 h 820"/>
                <a:gd name="T60" fmla="*/ 176 w 820"/>
                <a:gd name="T61" fmla="*/ 101 h 820"/>
                <a:gd name="T62" fmla="*/ 235 w 820"/>
                <a:gd name="T63" fmla="*/ 145 h 820"/>
                <a:gd name="T64" fmla="*/ 357 w 820"/>
                <a:gd name="T65" fmla="*/ 97 h 820"/>
                <a:gd name="T66" fmla="*/ 463 w 820"/>
                <a:gd name="T67" fmla="*/ 26 h 820"/>
                <a:gd name="T68" fmla="*/ 473 w 820"/>
                <a:gd name="T69" fmla="*/ 99 h 820"/>
                <a:gd name="T70" fmla="*/ 594 w 820"/>
                <a:gd name="T71" fmla="*/ 151 h 820"/>
                <a:gd name="T72" fmla="*/ 719 w 820"/>
                <a:gd name="T73" fmla="*/ 176 h 820"/>
                <a:gd name="T74" fmla="*/ 675 w 820"/>
                <a:gd name="T75" fmla="*/ 235 h 820"/>
                <a:gd name="T76" fmla="*/ 723 w 820"/>
                <a:gd name="T77" fmla="*/ 357 h 820"/>
                <a:gd name="T78" fmla="*/ 794 w 820"/>
                <a:gd name="T79" fmla="*/ 463 h 820"/>
                <a:gd name="T80" fmla="*/ 721 w 820"/>
                <a:gd name="T81" fmla="*/ 47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0" h="820">
                  <a:moveTo>
                    <a:pt x="820" y="490"/>
                  </a:moveTo>
                  <a:cubicBezTo>
                    <a:pt x="820" y="331"/>
                    <a:pt x="820" y="331"/>
                    <a:pt x="820" y="331"/>
                  </a:cubicBezTo>
                  <a:cubicBezTo>
                    <a:pt x="745" y="331"/>
                    <a:pt x="745" y="331"/>
                    <a:pt x="745" y="331"/>
                  </a:cubicBezTo>
                  <a:cubicBezTo>
                    <a:pt x="736" y="295"/>
                    <a:pt x="722" y="261"/>
                    <a:pt x="703" y="230"/>
                  </a:cubicBezTo>
                  <a:cubicBezTo>
                    <a:pt x="756" y="176"/>
                    <a:pt x="756" y="176"/>
                    <a:pt x="756" y="176"/>
                  </a:cubicBezTo>
                  <a:cubicBezTo>
                    <a:pt x="644" y="64"/>
                    <a:pt x="644" y="64"/>
                    <a:pt x="644" y="64"/>
                  </a:cubicBezTo>
                  <a:cubicBezTo>
                    <a:pt x="590" y="117"/>
                    <a:pt x="590" y="117"/>
                    <a:pt x="590" y="117"/>
                  </a:cubicBezTo>
                  <a:cubicBezTo>
                    <a:pt x="559" y="98"/>
                    <a:pt x="525" y="84"/>
                    <a:pt x="489" y="75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0" y="75"/>
                    <a:pt x="330" y="75"/>
                    <a:pt x="330" y="75"/>
                  </a:cubicBezTo>
                  <a:cubicBezTo>
                    <a:pt x="295" y="84"/>
                    <a:pt x="261" y="98"/>
                    <a:pt x="229" y="117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117" y="230"/>
                    <a:pt x="117" y="230"/>
                    <a:pt x="117" y="230"/>
                  </a:cubicBezTo>
                  <a:cubicBezTo>
                    <a:pt x="98" y="261"/>
                    <a:pt x="84" y="295"/>
                    <a:pt x="75" y="331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75" y="490"/>
                    <a:pt x="75" y="490"/>
                    <a:pt x="75" y="490"/>
                  </a:cubicBezTo>
                  <a:cubicBezTo>
                    <a:pt x="84" y="525"/>
                    <a:pt x="98" y="559"/>
                    <a:pt x="117" y="591"/>
                  </a:cubicBezTo>
                  <a:cubicBezTo>
                    <a:pt x="64" y="644"/>
                    <a:pt x="64" y="644"/>
                    <a:pt x="64" y="644"/>
                  </a:cubicBezTo>
                  <a:cubicBezTo>
                    <a:pt x="176" y="756"/>
                    <a:pt x="176" y="756"/>
                    <a:pt x="176" y="756"/>
                  </a:cubicBezTo>
                  <a:cubicBezTo>
                    <a:pt x="229" y="703"/>
                    <a:pt x="229" y="703"/>
                    <a:pt x="229" y="703"/>
                  </a:cubicBezTo>
                  <a:cubicBezTo>
                    <a:pt x="261" y="722"/>
                    <a:pt x="295" y="737"/>
                    <a:pt x="330" y="745"/>
                  </a:cubicBezTo>
                  <a:cubicBezTo>
                    <a:pt x="330" y="820"/>
                    <a:pt x="330" y="820"/>
                    <a:pt x="330" y="820"/>
                  </a:cubicBezTo>
                  <a:cubicBezTo>
                    <a:pt x="489" y="820"/>
                    <a:pt x="489" y="820"/>
                    <a:pt x="489" y="820"/>
                  </a:cubicBezTo>
                  <a:cubicBezTo>
                    <a:pt x="489" y="745"/>
                    <a:pt x="489" y="745"/>
                    <a:pt x="489" y="745"/>
                  </a:cubicBezTo>
                  <a:cubicBezTo>
                    <a:pt x="525" y="737"/>
                    <a:pt x="559" y="722"/>
                    <a:pt x="590" y="703"/>
                  </a:cubicBezTo>
                  <a:cubicBezTo>
                    <a:pt x="644" y="756"/>
                    <a:pt x="644" y="756"/>
                    <a:pt x="644" y="756"/>
                  </a:cubicBezTo>
                  <a:cubicBezTo>
                    <a:pt x="756" y="644"/>
                    <a:pt x="756" y="644"/>
                    <a:pt x="756" y="644"/>
                  </a:cubicBezTo>
                  <a:cubicBezTo>
                    <a:pt x="703" y="591"/>
                    <a:pt x="703" y="591"/>
                    <a:pt x="703" y="591"/>
                  </a:cubicBezTo>
                  <a:cubicBezTo>
                    <a:pt x="722" y="559"/>
                    <a:pt x="736" y="525"/>
                    <a:pt x="745" y="490"/>
                  </a:cubicBezTo>
                  <a:lnTo>
                    <a:pt x="820" y="490"/>
                  </a:lnTo>
                  <a:close/>
                  <a:moveTo>
                    <a:pt x="721" y="474"/>
                  </a:moveTo>
                  <a:cubicBezTo>
                    <a:pt x="713" y="513"/>
                    <a:pt x="697" y="551"/>
                    <a:pt x="675" y="585"/>
                  </a:cubicBezTo>
                  <a:cubicBezTo>
                    <a:pt x="669" y="594"/>
                    <a:pt x="669" y="594"/>
                    <a:pt x="669" y="594"/>
                  </a:cubicBezTo>
                  <a:cubicBezTo>
                    <a:pt x="719" y="644"/>
                    <a:pt x="719" y="644"/>
                    <a:pt x="719" y="644"/>
                  </a:cubicBezTo>
                  <a:cubicBezTo>
                    <a:pt x="644" y="719"/>
                    <a:pt x="644" y="719"/>
                    <a:pt x="644" y="71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85" y="675"/>
                    <a:pt x="585" y="675"/>
                    <a:pt x="585" y="675"/>
                  </a:cubicBezTo>
                  <a:cubicBezTo>
                    <a:pt x="551" y="698"/>
                    <a:pt x="513" y="713"/>
                    <a:pt x="473" y="721"/>
                  </a:cubicBezTo>
                  <a:cubicBezTo>
                    <a:pt x="463" y="723"/>
                    <a:pt x="463" y="723"/>
                    <a:pt x="463" y="723"/>
                  </a:cubicBezTo>
                  <a:cubicBezTo>
                    <a:pt x="463" y="794"/>
                    <a:pt x="463" y="794"/>
                    <a:pt x="463" y="794"/>
                  </a:cubicBezTo>
                  <a:cubicBezTo>
                    <a:pt x="357" y="794"/>
                    <a:pt x="357" y="794"/>
                    <a:pt x="357" y="794"/>
                  </a:cubicBezTo>
                  <a:cubicBezTo>
                    <a:pt x="357" y="723"/>
                    <a:pt x="357" y="723"/>
                    <a:pt x="357" y="723"/>
                  </a:cubicBezTo>
                  <a:cubicBezTo>
                    <a:pt x="346" y="721"/>
                    <a:pt x="346" y="721"/>
                    <a:pt x="346" y="721"/>
                  </a:cubicBezTo>
                  <a:cubicBezTo>
                    <a:pt x="307" y="713"/>
                    <a:pt x="269" y="698"/>
                    <a:pt x="235" y="675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176" y="719"/>
                    <a:pt x="176" y="719"/>
                    <a:pt x="176" y="719"/>
                  </a:cubicBezTo>
                  <a:cubicBezTo>
                    <a:pt x="101" y="644"/>
                    <a:pt x="101" y="644"/>
                    <a:pt x="101" y="644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45" y="585"/>
                    <a:pt x="145" y="585"/>
                    <a:pt x="145" y="585"/>
                  </a:cubicBezTo>
                  <a:cubicBezTo>
                    <a:pt x="122" y="551"/>
                    <a:pt x="107" y="513"/>
                    <a:pt x="99" y="474"/>
                  </a:cubicBezTo>
                  <a:cubicBezTo>
                    <a:pt x="97" y="463"/>
                    <a:pt x="97" y="463"/>
                    <a:pt x="97" y="463"/>
                  </a:cubicBezTo>
                  <a:cubicBezTo>
                    <a:pt x="26" y="463"/>
                    <a:pt x="26" y="463"/>
                    <a:pt x="26" y="463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97" y="357"/>
                    <a:pt x="97" y="357"/>
                    <a:pt x="97" y="357"/>
                  </a:cubicBezTo>
                  <a:cubicBezTo>
                    <a:pt x="99" y="347"/>
                    <a:pt x="99" y="347"/>
                    <a:pt x="99" y="347"/>
                  </a:cubicBezTo>
                  <a:cubicBezTo>
                    <a:pt x="107" y="307"/>
                    <a:pt x="122" y="269"/>
                    <a:pt x="145" y="235"/>
                  </a:cubicBezTo>
                  <a:cubicBezTo>
                    <a:pt x="151" y="226"/>
                    <a:pt x="151" y="226"/>
                    <a:pt x="151" y="226"/>
                  </a:cubicBezTo>
                  <a:cubicBezTo>
                    <a:pt x="101" y="176"/>
                    <a:pt x="101" y="176"/>
                    <a:pt x="101" y="176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226" y="151"/>
                    <a:pt x="226" y="151"/>
                    <a:pt x="226" y="151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69" y="123"/>
                    <a:pt x="307" y="107"/>
                    <a:pt x="346" y="99"/>
                  </a:cubicBezTo>
                  <a:cubicBezTo>
                    <a:pt x="357" y="97"/>
                    <a:pt x="357" y="97"/>
                    <a:pt x="357" y="97"/>
                  </a:cubicBezTo>
                  <a:cubicBezTo>
                    <a:pt x="357" y="26"/>
                    <a:pt x="357" y="26"/>
                    <a:pt x="357" y="26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97"/>
                    <a:pt x="463" y="97"/>
                    <a:pt x="463" y="97"/>
                  </a:cubicBezTo>
                  <a:cubicBezTo>
                    <a:pt x="473" y="99"/>
                    <a:pt x="473" y="99"/>
                    <a:pt x="473" y="99"/>
                  </a:cubicBezTo>
                  <a:cubicBezTo>
                    <a:pt x="513" y="107"/>
                    <a:pt x="551" y="123"/>
                    <a:pt x="585" y="145"/>
                  </a:cubicBezTo>
                  <a:cubicBezTo>
                    <a:pt x="594" y="151"/>
                    <a:pt x="594" y="151"/>
                    <a:pt x="594" y="151"/>
                  </a:cubicBezTo>
                  <a:cubicBezTo>
                    <a:pt x="644" y="101"/>
                    <a:pt x="644" y="101"/>
                    <a:pt x="644" y="101"/>
                  </a:cubicBezTo>
                  <a:cubicBezTo>
                    <a:pt x="719" y="176"/>
                    <a:pt x="719" y="176"/>
                    <a:pt x="719" y="176"/>
                  </a:cubicBezTo>
                  <a:cubicBezTo>
                    <a:pt x="669" y="226"/>
                    <a:pt x="669" y="226"/>
                    <a:pt x="669" y="226"/>
                  </a:cubicBezTo>
                  <a:cubicBezTo>
                    <a:pt x="675" y="235"/>
                    <a:pt x="675" y="235"/>
                    <a:pt x="675" y="235"/>
                  </a:cubicBezTo>
                  <a:cubicBezTo>
                    <a:pt x="697" y="269"/>
                    <a:pt x="713" y="307"/>
                    <a:pt x="721" y="347"/>
                  </a:cubicBezTo>
                  <a:cubicBezTo>
                    <a:pt x="723" y="357"/>
                    <a:pt x="723" y="357"/>
                    <a:pt x="723" y="357"/>
                  </a:cubicBezTo>
                  <a:cubicBezTo>
                    <a:pt x="794" y="357"/>
                    <a:pt x="794" y="357"/>
                    <a:pt x="794" y="357"/>
                  </a:cubicBezTo>
                  <a:cubicBezTo>
                    <a:pt x="794" y="463"/>
                    <a:pt x="794" y="463"/>
                    <a:pt x="794" y="463"/>
                  </a:cubicBezTo>
                  <a:cubicBezTo>
                    <a:pt x="723" y="463"/>
                    <a:pt x="723" y="463"/>
                    <a:pt x="723" y="463"/>
                  </a:cubicBezTo>
                  <a:lnTo>
                    <a:pt x="721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3897313" y="4357688"/>
              <a:ext cx="85725" cy="84138"/>
            </a:xfrm>
            <a:custGeom>
              <a:avLst/>
              <a:gdLst>
                <a:gd name="T0" fmla="*/ 80 w 159"/>
                <a:gd name="T1" fmla="*/ 0 h 159"/>
                <a:gd name="T2" fmla="*/ 0 w 159"/>
                <a:gd name="T3" fmla="*/ 79 h 159"/>
                <a:gd name="T4" fmla="*/ 80 w 159"/>
                <a:gd name="T5" fmla="*/ 159 h 159"/>
                <a:gd name="T6" fmla="*/ 159 w 159"/>
                <a:gd name="T7" fmla="*/ 79 h 159"/>
                <a:gd name="T8" fmla="*/ 80 w 159"/>
                <a:gd name="T9" fmla="*/ 0 h 159"/>
                <a:gd name="T10" fmla="*/ 80 w 159"/>
                <a:gd name="T11" fmla="*/ 132 h 159"/>
                <a:gd name="T12" fmla="*/ 27 w 159"/>
                <a:gd name="T13" fmla="*/ 79 h 159"/>
                <a:gd name="T14" fmla="*/ 80 w 159"/>
                <a:gd name="T15" fmla="*/ 26 h 159"/>
                <a:gd name="T16" fmla="*/ 133 w 159"/>
                <a:gd name="T17" fmla="*/ 79 h 159"/>
                <a:gd name="T18" fmla="*/ 80 w 159"/>
                <a:gd name="T19" fmla="*/ 13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9">
                  <a:moveTo>
                    <a:pt x="80" y="0"/>
                  </a:moveTo>
                  <a:cubicBezTo>
                    <a:pt x="36" y="0"/>
                    <a:pt x="0" y="35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124" y="159"/>
                    <a:pt x="159" y="123"/>
                    <a:pt x="159" y="79"/>
                  </a:cubicBezTo>
                  <a:cubicBezTo>
                    <a:pt x="159" y="35"/>
                    <a:pt x="124" y="0"/>
                    <a:pt x="80" y="0"/>
                  </a:cubicBezTo>
                  <a:close/>
                  <a:moveTo>
                    <a:pt x="80" y="132"/>
                  </a:moveTo>
                  <a:cubicBezTo>
                    <a:pt x="51" y="132"/>
                    <a:pt x="27" y="108"/>
                    <a:pt x="27" y="79"/>
                  </a:cubicBezTo>
                  <a:cubicBezTo>
                    <a:pt x="27" y="50"/>
                    <a:pt x="51" y="26"/>
                    <a:pt x="80" y="26"/>
                  </a:cubicBezTo>
                  <a:cubicBezTo>
                    <a:pt x="109" y="26"/>
                    <a:pt x="133" y="50"/>
                    <a:pt x="133" y="79"/>
                  </a:cubicBezTo>
                  <a:cubicBezTo>
                    <a:pt x="133" y="108"/>
                    <a:pt x="109" y="132"/>
                    <a:pt x="80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321798" y="4112796"/>
            <a:ext cx="296863" cy="436563"/>
            <a:chOff x="5065713" y="2895600"/>
            <a:chExt cx="296863" cy="436563"/>
          </a:xfrm>
          <a:solidFill>
            <a:schemeClr val="accent1"/>
          </a:solidFill>
        </p:grpSpPr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5065713" y="2895600"/>
              <a:ext cx="296863" cy="436563"/>
            </a:xfrm>
            <a:custGeom>
              <a:avLst/>
              <a:gdLst>
                <a:gd name="T0" fmla="*/ 277 w 555"/>
                <a:gd name="T1" fmla="*/ 0 h 820"/>
                <a:gd name="T2" fmla="*/ 0 w 555"/>
                <a:gd name="T3" fmla="*/ 278 h 820"/>
                <a:gd name="T4" fmla="*/ 132 w 555"/>
                <a:gd name="T5" fmla="*/ 514 h 820"/>
                <a:gd name="T6" fmla="*/ 132 w 555"/>
                <a:gd name="T7" fmla="*/ 675 h 820"/>
                <a:gd name="T8" fmla="*/ 277 w 555"/>
                <a:gd name="T9" fmla="*/ 820 h 820"/>
                <a:gd name="T10" fmla="*/ 423 w 555"/>
                <a:gd name="T11" fmla="*/ 675 h 820"/>
                <a:gd name="T12" fmla="*/ 423 w 555"/>
                <a:gd name="T13" fmla="*/ 514 h 820"/>
                <a:gd name="T14" fmla="*/ 555 w 555"/>
                <a:gd name="T15" fmla="*/ 278 h 820"/>
                <a:gd name="T16" fmla="*/ 277 w 555"/>
                <a:gd name="T17" fmla="*/ 0 h 820"/>
                <a:gd name="T18" fmla="*/ 277 w 555"/>
                <a:gd name="T19" fmla="*/ 794 h 820"/>
                <a:gd name="T20" fmla="*/ 158 w 555"/>
                <a:gd name="T21" fmla="*/ 675 h 820"/>
                <a:gd name="T22" fmla="*/ 158 w 555"/>
                <a:gd name="T23" fmla="*/ 623 h 820"/>
                <a:gd name="T24" fmla="*/ 397 w 555"/>
                <a:gd name="T25" fmla="*/ 623 h 820"/>
                <a:gd name="T26" fmla="*/ 397 w 555"/>
                <a:gd name="T27" fmla="*/ 675 h 820"/>
                <a:gd name="T28" fmla="*/ 277 w 555"/>
                <a:gd name="T29" fmla="*/ 794 h 820"/>
                <a:gd name="T30" fmla="*/ 403 w 555"/>
                <a:gd name="T31" fmla="*/ 495 h 820"/>
                <a:gd name="T32" fmla="*/ 397 w 555"/>
                <a:gd name="T33" fmla="*/ 499 h 820"/>
                <a:gd name="T34" fmla="*/ 397 w 555"/>
                <a:gd name="T35" fmla="*/ 597 h 820"/>
                <a:gd name="T36" fmla="*/ 158 w 555"/>
                <a:gd name="T37" fmla="*/ 597 h 820"/>
                <a:gd name="T38" fmla="*/ 158 w 555"/>
                <a:gd name="T39" fmla="*/ 499 h 820"/>
                <a:gd name="T40" fmla="*/ 152 w 555"/>
                <a:gd name="T41" fmla="*/ 495 h 820"/>
                <a:gd name="T42" fmla="*/ 26 w 555"/>
                <a:gd name="T43" fmla="*/ 278 h 820"/>
                <a:gd name="T44" fmla="*/ 277 w 555"/>
                <a:gd name="T45" fmla="*/ 26 h 820"/>
                <a:gd name="T46" fmla="*/ 529 w 555"/>
                <a:gd name="T47" fmla="*/ 278 h 820"/>
                <a:gd name="T48" fmla="*/ 403 w 555"/>
                <a:gd name="T49" fmla="*/ 495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5" h="820">
                  <a:moveTo>
                    <a:pt x="277" y="0"/>
                  </a:moveTo>
                  <a:cubicBezTo>
                    <a:pt x="124" y="0"/>
                    <a:pt x="0" y="125"/>
                    <a:pt x="0" y="278"/>
                  </a:cubicBezTo>
                  <a:cubicBezTo>
                    <a:pt x="0" y="374"/>
                    <a:pt x="50" y="464"/>
                    <a:pt x="132" y="514"/>
                  </a:cubicBezTo>
                  <a:cubicBezTo>
                    <a:pt x="132" y="675"/>
                    <a:pt x="132" y="675"/>
                    <a:pt x="132" y="675"/>
                  </a:cubicBezTo>
                  <a:cubicBezTo>
                    <a:pt x="132" y="755"/>
                    <a:pt x="197" y="820"/>
                    <a:pt x="277" y="820"/>
                  </a:cubicBezTo>
                  <a:cubicBezTo>
                    <a:pt x="358" y="820"/>
                    <a:pt x="423" y="755"/>
                    <a:pt x="423" y="675"/>
                  </a:cubicBezTo>
                  <a:cubicBezTo>
                    <a:pt x="423" y="514"/>
                    <a:pt x="423" y="514"/>
                    <a:pt x="423" y="514"/>
                  </a:cubicBezTo>
                  <a:cubicBezTo>
                    <a:pt x="505" y="464"/>
                    <a:pt x="555" y="374"/>
                    <a:pt x="555" y="278"/>
                  </a:cubicBezTo>
                  <a:cubicBezTo>
                    <a:pt x="555" y="125"/>
                    <a:pt x="431" y="0"/>
                    <a:pt x="277" y="0"/>
                  </a:cubicBezTo>
                  <a:close/>
                  <a:moveTo>
                    <a:pt x="277" y="794"/>
                  </a:moveTo>
                  <a:cubicBezTo>
                    <a:pt x="212" y="794"/>
                    <a:pt x="158" y="740"/>
                    <a:pt x="158" y="675"/>
                  </a:cubicBezTo>
                  <a:cubicBezTo>
                    <a:pt x="158" y="623"/>
                    <a:pt x="158" y="623"/>
                    <a:pt x="158" y="623"/>
                  </a:cubicBezTo>
                  <a:cubicBezTo>
                    <a:pt x="397" y="623"/>
                    <a:pt x="397" y="623"/>
                    <a:pt x="397" y="623"/>
                  </a:cubicBezTo>
                  <a:cubicBezTo>
                    <a:pt x="397" y="675"/>
                    <a:pt x="397" y="675"/>
                    <a:pt x="397" y="675"/>
                  </a:cubicBezTo>
                  <a:cubicBezTo>
                    <a:pt x="397" y="740"/>
                    <a:pt x="343" y="794"/>
                    <a:pt x="277" y="794"/>
                  </a:cubicBezTo>
                  <a:close/>
                  <a:moveTo>
                    <a:pt x="403" y="495"/>
                  </a:moveTo>
                  <a:cubicBezTo>
                    <a:pt x="397" y="499"/>
                    <a:pt x="397" y="499"/>
                    <a:pt x="397" y="499"/>
                  </a:cubicBezTo>
                  <a:cubicBezTo>
                    <a:pt x="397" y="597"/>
                    <a:pt x="397" y="597"/>
                    <a:pt x="397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499"/>
                    <a:pt x="158" y="499"/>
                    <a:pt x="158" y="499"/>
                  </a:cubicBezTo>
                  <a:cubicBezTo>
                    <a:pt x="152" y="495"/>
                    <a:pt x="152" y="495"/>
                    <a:pt x="152" y="495"/>
                  </a:cubicBezTo>
                  <a:cubicBezTo>
                    <a:pt x="74" y="450"/>
                    <a:pt x="26" y="367"/>
                    <a:pt x="26" y="278"/>
                  </a:cubicBezTo>
                  <a:cubicBezTo>
                    <a:pt x="26" y="139"/>
                    <a:pt x="139" y="26"/>
                    <a:pt x="277" y="26"/>
                  </a:cubicBezTo>
                  <a:cubicBezTo>
                    <a:pt x="416" y="26"/>
                    <a:pt x="529" y="139"/>
                    <a:pt x="529" y="278"/>
                  </a:cubicBezTo>
                  <a:cubicBezTo>
                    <a:pt x="529" y="367"/>
                    <a:pt x="481" y="450"/>
                    <a:pt x="403" y="4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5137151" y="2965450"/>
              <a:ext cx="153988" cy="77788"/>
            </a:xfrm>
            <a:custGeom>
              <a:avLst/>
              <a:gdLst>
                <a:gd name="T0" fmla="*/ 145 w 291"/>
                <a:gd name="T1" fmla="*/ 0 h 146"/>
                <a:gd name="T2" fmla="*/ 0 w 291"/>
                <a:gd name="T3" fmla="*/ 146 h 146"/>
                <a:gd name="T4" fmla="*/ 26 w 291"/>
                <a:gd name="T5" fmla="*/ 146 h 146"/>
                <a:gd name="T6" fmla="*/ 145 w 291"/>
                <a:gd name="T7" fmla="*/ 27 h 146"/>
                <a:gd name="T8" fmla="*/ 265 w 291"/>
                <a:gd name="T9" fmla="*/ 146 h 146"/>
                <a:gd name="T10" fmla="*/ 291 w 291"/>
                <a:gd name="T11" fmla="*/ 146 h 146"/>
                <a:gd name="T12" fmla="*/ 145 w 291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146">
                  <a:moveTo>
                    <a:pt x="145" y="0"/>
                  </a:moveTo>
                  <a:cubicBezTo>
                    <a:pt x="65" y="0"/>
                    <a:pt x="0" y="66"/>
                    <a:pt x="0" y="146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6" y="80"/>
                    <a:pt x="80" y="27"/>
                    <a:pt x="145" y="27"/>
                  </a:cubicBezTo>
                  <a:cubicBezTo>
                    <a:pt x="211" y="27"/>
                    <a:pt x="265" y="80"/>
                    <a:pt x="265" y="146"/>
                  </a:cubicBezTo>
                  <a:cubicBezTo>
                    <a:pt x="291" y="146"/>
                    <a:pt x="291" y="146"/>
                    <a:pt x="291" y="146"/>
                  </a:cubicBezTo>
                  <a:cubicBezTo>
                    <a:pt x="291" y="66"/>
                    <a:pt x="226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321798" y="1957512"/>
            <a:ext cx="296863" cy="436563"/>
            <a:chOff x="3790951" y="2921000"/>
            <a:chExt cx="296863" cy="436563"/>
          </a:xfrm>
          <a:solidFill>
            <a:schemeClr val="accent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908426" y="3238500"/>
              <a:ext cx="61913" cy="119063"/>
            </a:xfrm>
            <a:custGeom>
              <a:avLst/>
              <a:gdLst>
                <a:gd name="T0" fmla="*/ 66 w 115"/>
                <a:gd name="T1" fmla="*/ 4 h 226"/>
                <a:gd name="T2" fmla="*/ 49 w 115"/>
                <a:gd name="T3" fmla="*/ 4 h 226"/>
                <a:gd name="T4" fmla="*/ 0 w 115"/>
                <a:gd name="T5" fmla="*/ 113 h 226"/>
                <a:gd name="T6" fmla="*/ 49 w 115"/>
                <a:gd name="T7" fmla="*/ 222 h 226"/>
                <a:gd name="T8" fmla="*/ 58 w 115"/>
                <a:gd name="T9" fmla="*/ 226 h 226"/>
                <a:gd name="T10" fmla="*/ 66 w 115"/>
                <a:gd name="T11" fmla="*/ 222 h 226"/>
                <a:gd name="T12" fmla="*/ 115 w 115"/>
                <a:gd name="T13" fmla="*/ 113 h 226"/>
                <a:gd name="T14" fmla="*/ 66 w 115"/>
                <a:gd name="T15" fmla="*/ 4 h 226"/>
                <a:gd name="T16" fmla="*/ 58 w 115"/>
                <a:gd name="T17" fmla="*/ 194 h 226"/>
                <a:gd name="T18" fmla="*/ 26 w 115"/>
                <a:gd name="T19" fmla="*/ 113 h 226"/>
                <a:gd name="T20" fmla="*/ 58 w 115"/>
                <a:gd name="T21" fmla="*/ 33 h 226"/>
                <a:gd name="T22" fmla="*/ 89 w 115"/>
                <a:gd name="T23" fmla="*/ 113 h 226"/>
                <a:gd name="T24" fmla="*/ 58 w 115"/>
                <a:gd name="T25" fmla="*/ 1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226">
                  <a:moveTo>
                    <a:pt x="66" y="4"/>
                  </a:moveTo>
                  <a:cubicBezTo>
                    <a:pt x="61" y="0"/>
                    <a:pt x="54" y="0"/>
                    <a:pt x="49" y="4"/>
                  </a:cubicBezTo>
                  <a:cubicBezTo>
                    <a:pt x="18" y="32"/>
                    <a:pt x="0" y="72"/>
                    <a:pt x="0" y="113"/>
                  </a:cubicBezTo>
                  <a:cubicBezTo>
                    <a:pt x="0" y="155"/>
                    <a:pt x="18" y="194"/>
                    <a:pt x="49" y="222"/>
                  </a:cubicBezTo>
                  <a:cubicBezTo>
                    <a:pt x="51" y="225"/>
                    <a:pt x="54" y="226"/>
                    <a:pt x="58" y="226"/>
                  </a:cubicBezTo>
                  <a:cubicBezTo>
                    <a:pt x="61" y="226"/>
                    <a:pt x="64" y="225"/>
                    <a:pt x="66" y="222"/>
                  </a:cubicBezTo>
                  <a:cubicBezTo>
                    <a:pt x="97" y="194"/>
                    <a:pt x="115" y="155"/>
                    <a:pt x="115" y="113"/>
                  </a:cubicBezTo>
                  <a:cubicBezTo>
                    <a:pt x="115" y="72"/>
                    <a:pt x="97" y="32"/>
                    <a:pt x="66" y="4"/>
                  </a:cubicBezTo>
                  <a:close/>
                  <a:moveTo>
                    <a:pt x="58" y="194"/>
                  </a:moveTo>
                  <a:cubicBezTo>
                    <a:pt x="38" y="172"/>
                    <a:pt x="26" y="143"/>
                    <a:pt x="26" y="113"/>
                  </a:cubicBezTo>
                  <a:cubicBezTo>
                    <a:pt x="26" y="83"/>
                    <a:pt x="38" y="55"/>
                    <a:pt x="58" y="33"/>
                  </a:cubicBezTo>
                  <a:cubicBezTo>
                    <a:pt x="78" y="55"/>
                    <a:pt x="89" y="83"/>
                    <a:pt x="89" y="113"/>
                  </a:cubicBezTo>
                  <a:cubicBezTo>
                    <a:pt x="89" y="143"/>
                    <a:pt x="78" y="172"/>
                    <a:pt x="58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3790951" y="2921000"/>
              <a:ext cx="296863" cy="296863"/>
            </a:xfrm>
            <a:custGeom>
              <a:avLst/>
              <a:gdLst>
                <a:gd name="T0" fmla="*/ 552 w 557"/>
                <a:gd name="T1" fmla="*/ 533 h 556"/>
                <a:gd name="T2" fmla="*/ 424 w 557"/>
                <a:gd name="T3" fmla="*/ 405 h 556"/>
                <a:gd name="T4" fmla="*/ 424 w 557"/>
                <a:gd name="T5" fmla="*/ 146 h 556"/>
                <a:gd name="T6" fmla="*/ 279 w 557"/>
                <a:gd name="T7" fmla="*/ 0 h 556"/>
                <a:gd name="T8" fmla="*/ 133 w 557"/>
                <a:gd name="T9" fmla="*/ 146 h 556"/>
                <a:gd name="T10" fmla="*/ 133 w 557"/>
                <a:gd name="T11" fmla="*/ 405 h 556"/>
                <a:gd name="T12" fmla="*/ 5 w 557"/>
                <a:gd name="T13" fmla="*/ 533 h 556"/>
                <a:gd name="T14" fmla="*/ 2 w 557"/>
                <a:gd name="T15" fmla="*/ 548 h 556"/>
                <a:gd name="T16" fmla="*/ 14 w 557"/>
                <a:gd name="T17" fmla="*/ 556 h 556"/>
                <a:gd name="T18" fmla="*/ 543 w 557"/>
                <a:gd name="T19" fmla="*/ 556 h 556"/>
                <a:gd name="T20" fmla="*/ 555 w 557"/>
                <a:gd name="T21" fmla="*/ 548 h 556"/>
                <a:gd name="T22" fmla="*/ 552 w 557"/>
                <a:gd name="T23" fmla="*/ 533 h 556"/>
                <a:gd name="T24" fmla="*/ 292 w 557"/>
                <a:gd name="T25" fmla="*/ 530 h 556"/>
                <a:gd name="T26" fmla="*/ 292 w 557"/>
                <a:gd name="T27" fmla="*/ 411 h 556"/>
                <a:gd name="T28" fmla="*/ 279 w 557"/>
                <a:gd name="T29" fmla="*/ 397 h 556"/>
                <a:gd name="T30" fmla="*/ 265 w 557"/>
                <a:gd name="T31" fmla="*/ 411 h 556"/>
                <a:gd name="T32" fmla="*/ 265 w 557"/>
                <a:gd name="T33" fmla="*/ 530 h 556"/>
                <a:gd name="T34" fmla="*/ 46 w 557"/>
                <a:gd name="T35" fmla="*/ 530 h 556"/>
                <a:gd name="T36" fmla="*/ 156 w 557"/>
                <a:gd name="T37" fmla="*/ 420 h 556"/>
                <a:gd name="T38" fmla="*/ 159 w 557"/>
                <a:gd name="T39" fmla="*/ 411 h 556"/>
                <a:gd name="T40" fmla="*/ 159 w 557"/>
                <a:gd name="T41" fmla="*/ 146 h 556"/>
                <a:gd name="T42" fmla="*/ 279 w 557"/>
                <a:gd name="T43" fmla="*/ 27 h 556"/>
                <a:gd name="T44" fmla="*/ 398 w 557"/>
                <a:gd name="T45" fmla="*/ 146 h 556"/>
                <a:gd name="T46" fmla="*/ 398 w 557"/>
                <a:gd name="T47" fmla="*/ 411 h 556"/>
                <a:gd name="T48" fmla="*/ 402 w 557"/>
                <a:gd name="T49" fmla="*/ 420 h 556"/>
                <a:gd name="T50" fmla="*/ 511 w 557"/>
                <a:gd name="T51" fmla="*/ 530 h 556"/>
                <a:gd name="T52" fmla="*/ 292 w 557"/>
                <a:gd name="T53" fmla="*/ 53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7" h="556">
                  <a:moveTo>
                    <a:pt x="552" y="533"/>
                  </a:moveTo>
                  <a:cubicBezTo>
                    <a:pt x="424" y="405"/>
                    <a:pt x="424" y="405"/>
                    <a:pt x="424" y="405"/>
                  </a:cubicBezTo>
                  <a:cubicBezTo>
                    <a:pt x="424" y="146"/>
                    <a:pt x="424" y="146"/>
                    <a:pt x="424" y="146"/>
                  </a:cubicBezTo>
                  <a:cubicBezTo>
                    <a:pt x="424" y="66"/>
                    <a:pt x="359" y="0"/>
                    <a:pt x="279" y="0"/>
                  </a:cubicBezTo>
                  <a:cubicBezTo>
                    <a:pt x="198" y="0"/>
                    <a:pt x="133" y="66"/>
                    <a:pt x="133" y="146"/>
                  </a:cubicBezTo>
                  <a:cubicBezTo>
                    <a:pt x="133" y="405"/>
                    <a:pt x="133" y="405"/>
                    <a:pt x="133" y="405"/>
                  </a:cubicBezTo>
                  <a:cubicBezTo>
                    <a:pt x="5" y="533"/>
                    <a:pt x="5" y="533"/>
                    <a:pt x="5" y="533"/>
                  </a:cubicBezTo>
                  <a:cubicBezTo>
                    <a:pt x="1" y="537"/>
                    <a:pt x="0" y="543"/>
                    <a:pt x="2" y="548"/>
                  </a:cubicBezTo>
                  <a:cubicBezTo>
                    <a:pt x="4" y="553"/>
                    <a:pt x="9" y="556"/>
                    <a:pt x="14" y="556"/>
                  </a:cubicBezTo>
                  <a:cubicBezTo>
                    <a:pt x="543" y="556"/>
                    <a:pt x="543" y="556"/>
                    <a:pt x="543" y="556"/>
                  </a:cubicBezTo>
                  <a:cubicBezTo>
                    <a:pt x="549" y="556"/>
                    <a:pt x="553" y="553"/>
                    <a:pt x="555" y="548"/>
                  </a:cubicBezTo>
                  <a:cubicBezTo>
                    <a:pt x="557" y="543"/>
                    <a:pt x="556" y="537"/>
                    <a:pt x="552" y="533"/>
                  </a:cubicBezTo>
                  <a:close/>
                  <a:moveTo>
                    <a:pt x="292" y="530"/>
                  </a:moveTo>
                  <a:cubicBezTo>
                    <a:pt x="292" y="411"/>
                    <a:pt x="292" y="411"/>
                    <a:pt x="292" y="411"/>
                  </a:cubicBezTo>
                  <a:cubicBezTo>
                    <a:pt x="292" y="403"/>
                    <a:pt x="286" y="397"/>
                    <a:pt x="279" y="397"/>
                  </a:cubicBezTo>
                  <a:cubicBezTo>
                    <a:pt x="271" y="397"/>
                    <a:pt x="265" y="403"/>
                    <a:pt x="265" y="411"/>
                  </a:cubicBezTo>
                  <a:cubicBezTo>
                    <a:pt x="265" y="530"/>
                    <a:pt x="265" y="530"/>
                    <a:pt x="265" y="530"/>
                  </a:cubicBezTo>
                  <a:cubicBezTo>
                    <a:pt x="46" y="530"/>
                    <a:pt x="46" y="530"/>
                    <a:pt x="46" y="530"/>
                  </a:cubicBezTo>
                  <a:cubicBezTo>
                    <a:pt x="156" y="420"/>
                    <a:pt x="156" y="420"/>
                    <a:pt x="156" y="420"/>
                  </a:cubicBezTo>
                  <a:cubicBezTo>
                    <a:pt x="158" y="417"/>
                    <a:pt x="159" y="414"/>
                    <a:pt x="159" y="411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80"/>
                    <a:pt x="213" y="27"/>
                    <a:pt x="279" y="27"/>
                  </a:cubicBezTo>
                  <a:cubicBezTo>
                    <a:pt x="344" y="27"/>
                    <a:pt x="398" y="80"/>
                    <a:pt x="398" y="146"/>
                  </a:cubicBezTo>
                  <a:cubicBezTo>
                    <a:pt x="398" y="411"/>
                    <a:pt x="398" y="411"/>
                    <a:pt x="398" y="411"/>
                  </a:cubicBezTo>
                  <a:cubicBezTo>
                    <a:pt x="398" y="414"/>
                    <a:pt x="399" y="417"/>
                    <a:pt x="402" y="420"/>
                  </a:cubicBezTo>
                  <a:cubicBezTo>
                    <a:pt x="511" y="530"/>
                    <a:pt x="511" y="530"/>
                    <a:pt x="511" y="530"/>
                  </a:cubicBezTo>
                  <a:lnTo>
                    <a:pt x="29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 20"/>
            <p:cNvSpPr>
              <a:spLocks noEditPoints="1"/>
            </p:cNvSpPr>
            <p:nvPr/>
          </p:nvSpPr>
          <p:spPr bwMode="auto">
            <a:xfrm>
              <a:off x="3914776" y="2990850"/>
              <a:ext cx="49213" cy="49213"/>
            </a:xfrm>
            <a:custGeom>
              <a:avLst/>
              <a:gdLst>
                <a:gd name="T0" fmla="*/ 47 w 93"/>
                <a:gd name="T1" fmla="*/ 0 h 92"/>
                <a:gd name="T2" fmla="*/ 0 w 93"/>
                <a:gd name="T3" fmla="*/ 46 h 92"/>
                <a:gd name="T4" fmla="*/ 47 w 93"/>
                <a:gd name="T5" fmla="*/ 92 h 92"/>
                <a:gd name="T6" fmla="*/ 93 w 93"/>
                <a:gd name="T7" fmla="*/ 46 h 92"/>
                <a:gd name="T8" fmla="*/ 47 w 93"/>
                <a:gd name="T9" fmla="*/ 0 h 92"/>
                <a:gd name="T10" fmla="*/ 47 w 93"/>
                <a:gd name="T11" fmla="*/ 66 h 92"/>
                <a:gd name="T12" fmla="*/ 27 w 93"/>
                <a:gd name="T13" fmla="*/ 46 h 92"/>
                <a:gd name="T14" fmla="*/ 47 w 93"/>
                <a:gd name="T15" fmla="*/ 26 h 92"/>
                <a:gd name="T16" fmla="*/ 66 w 93"/>
                <a:gd name="T17" fmla="*/ 46 h 92"/>
                <a:gd name="T18" fmla="*/ 47 w 93"/>
                <a:gd name="T19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2">
                  <a:moveTo>
                    <a:pt x="47" y="0"/>
                  </a:moveTo>
                  <a:cubicBezTo>
                    <a:pt x="21" y="0"/>
                    <a:pt x="0" y="20"/>
                    <a:pt x="0" y="46"/>
                  </a:cubicBezTo>
                  <a:cubicBezTo>
                    <a:pt x="0" y="71"/>
                    <a:pt x="21" y="92"/>
                    <a:pt x="47" y="92"/>
                  </a:cubicBezTo>
                  <a:cubicBezTo>
                    <a:pt x="72" y="92"/>
                    <a:pt x="93" y="71"/>
                    <a:pt x="93" y="46"/>
                  </a:cubicBezTo>
                  <a:cubicBezTo>
                    <a:pt x="93" y="20"/>
                    <a:pt x="72" y="0"/>
                    <a:pt x="47" y="0"/>
                  </a:cubicBezTo>
                  <a:close/>
                  <a:moveTo>
                    <a:pt x="47" y="66"/>
                  </a:moveTo>
                  <a:cubicBezTo>
                    <a:pt x="36" y="66"/>
                    <a:pt x="27" y="57"/>
                    <a:pt x="27" y="46"/>
                  </a:cubicBezTo>
                  <a:cubicBezTo>
                    <a:pt x="27" y="35"/>
                    <a:pt x="36" y="26"/>
                    <a:pt x="47" y="26"/>
                  </a:cubicBezTo>
                  <a:cubicBezTo>
                    <a:pt x="57" y="26"/>
                    <a:pt x="66" y="35"/>
                    <a:pt x="66" y="46"/>
                  </a:cubicBezTo>
                  <a:cubicBezTo>
                    <a:pt x="66" y="57"/>
                    <a:pt x="57" y="66"/>
                    <a:pt x="47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 21"/>
            <p:cNvSpPr>
              <a:spLocks noEditPoints="1"/>
            </p:cNvSpPr>
            <p:nvPr/>
          </p:nvSpPr>
          <p:spPr bwMode="auto">
            <a:xfrm>
              <a:off x="3914776" y="3062288"/>
              <a:ext cx="49213" cy="49213"/>
            </a:xfrm>
            <a:custGeom>
              <a:avLst/>
              <a:gdLst>
                <a:gd name="T0" fmla="*/ 47 w 93"/>
                <a:gd name="T1" fmla="*/ 0 h 93"/>
                <a:gd name="T2" fmla="*/ 0 w 93"/>
                <a:gd name="T3" fmla="*/ 46 h 93"/>
                <a:gd name="T4" fmla="*/ 47 w 93"/>
                <a:gd name="T5" fmla="*/ 93 h 93"/>
                <a:gd name="T6" fmla="*/ 93 w 93"/>
                <a:gd name="T7" fmla="*/ 46 h 93"/>
                <a:gd name="T8" fmla="*/ 47 w 93"/>
                <a:gd name="T9" fmla="*/ 0 h 93"/>
                <a:gd name="T10" fmla="*/ 47 w 93"/>
                <a:gd name="T11" fmla="*/ 66 h 93"/>
                <a:gd name="T12" fmla="*/ 27 w 93"/>
                <a:gd name="T13" fmla="*/ 46 h 93"/>
                <a:gd name="T14" fmla="*/ 47 w 93"/>
                <a:gd name="T15" fmla="*/ 26 h 93"/>
                <a:gd name="T16" fmla="*/ 66 w 93"/>
                <a:gd name="T17" fmla="*/ 46 h 93"/>
                <a:gd name="T18" fmla="*/ 47 w 93"/>
                <a:gd name="T19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3">
                  <a:moveTo>
                    <a:pt x="47" y="0"/>
                  </a:moveTo>
                  <a:cubicBezTo>
                    <a:pt x="21" y="0"/>
                    <a:pt x="0" y="21"/>
                    <a:pt x="0" y="46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72" y="93"/>
                    <a:pt x="93" y="72"/>
                    <a:pt x="93" y="46"/>
                  </a:cubicBezTo>
                  <a:cubicBezTo>
                    <a:pt x="93" y="21"/>
                    <a:pt x="72" y="0"/>
                    <a:pt x="47" y="0"/>
                  </a:cubicBezTo>
                  <a:close/>
                  <a:moveTo>
                    <a:pt x="47" y="66"/>
                  </a:moveTo>
                  <a:cubicBezTo>
                    <a:pt x="36" y="66"/>
                    <a:pt x="27" y="57"/>
                    <a:pt x="27" y="46"/>
                  </a:cubicBezTo>
                  <a:cubicBezTo>
                    <a:pt x="27" y="35"/>
                    <a:pt x="36" y="26"/>
                    <a:pt x="47" y="26"/>
                  </a:cubicBezTo>
                  <a:cubicBezTo>
                    <a:pt x="57" y="26"/>
                    <a:pt x="66" y="35"/>
                    <a:pt x="66" y="46"/>
                  </a:cubicBezTo>
                  <a:cubicBezTo>
                    <a:pt x="66" y="57"/>
                    <a:pt x="57" y="66"/>
                    <a:pt x="47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089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188640"/>
            <a:ext cx="2520280" cy="432048"/>
          </a:xfrm>
        </p:spPr>
        <p:txBody>
          <a:bodyPr/>
          <a:lstStyle/>
          <a:p>
            <a:r>
              <a:rPr lang="en-US" altLang="ko-KR" dirty="0" err="1"/>
              <a:t>MainStory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2640" y="764704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Used Data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1484784"/>
            <a:ext cx="7974980" cy="413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90119" y="5847655"/>
            <a:ext cx="6739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전국 공연 행사 표준 데이터 </a:t>
            </a:r>
            <a:r>
              <a:rPr lang="en-US" altLang="ko-KR" sz="2400" b="1" dirty="0"/>
              <a:t>By </a:t>
            </a:r>
            <a:r>
              <a:rPr lang="ko-KR" altLang="en-US" sz="2400" b="1" dirty="0"/>
              <a:t>공공데이터포털</a:t>
            </a:r>
          </a:p>
        </p:txBody>
      </p:sp>
    </p:spTree>
    <p:extLst>
      <p:ext uri="{BB962C8B-B14F-4D97-AF65-F5344CB8AC3E}">
        <p14:creationId xmlns:p14="http://schemas.microsoft.com/office/powerpoint/2010/main" val="142390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188640"/>
            <a:ext cx="2520280" cy="432048"/>
          </a:xfrm>
        </p:spPr>
        <p:txBody>
          <a:bodyPr/>
          <a:lstStyle/>
          <a:p>
            <a:r>
              <a:rPr lang="en-US" altLang="ko-KR" dirty="0" err="1"/>
              <a:t>MainStory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2640" y="76470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ER-Diagram</a:t>
            </a:r>
            <a:endParaRPr lang="ko-KR" altLang="en-US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12087" y="2542657"/>
            <a:ext cx="2088232" cy="7920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축제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897216" y="4511416"/>
            <a:ext cx="2088232" cy="7920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지역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288704" y="4558881"/>
            <a:ext cx="2088232" cy="7920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주최기관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2965097" y="3478761"/>
            <a:ext cx="1551756" cy="648072"/>
          </a:xfrm>
          <a:prstGeom prst="diamond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/>
              <a:t>주최</a:t>
            </a:r>
            <a:endParaRPr lang="ko-KR" altLang="en-US" sz="1600" dirty="0"/>
          </a:p>
        </p:txBody>
      </p:sp>
      <p:sp>
        <p:nvSpPr>
          <p:cNvPr id="9" name="다이아몬드 8"/>
          <p:cNvSpPr/>
          <p:nvPr/>
        </p:nvSpPr>
        <p:spPr>
          <a:xfrm>
            <a:off x="6641604" y="3468800"/>
            <a:ext cx="1551756" cy="648072"/>
          </a:xfrm>
          <a:prstGeom prst="diamond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pc="-150"/>
              <a:t>개최지</a:t>
            </a:r>
            <a:endParaRPr lang="ko-KR" altLang="en-US" sz="1600" spc="-150" dirty="0"/>
          </a:p>
        </p:txBody>
      </p:sp>
      <p:sp>
        <p:nvSpPr>
          <p:cNvPr id="10" name="타원 9"/>
          <p:cNvSpPr/>
          <p:nvPr/>
        </p:nvSpPr>
        <p:spPr>
          <a:xfrm>
            <a:off x="1640632" y="5733256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u="sng" spc="-150" dirty="0">
                <a:solidFill>
                  <a:schemeClr val="tx1"/>
                </a:solidFill>
              </a:rPr>
              <a:t>기관명</a:t>
            </a:r>
          </a:p>
        </p:txBody>
      </p:sp>
      <p:sp>
        <p:nvSpPr>
          <p:cNvPr id="11" name="타원 10"/>
          <p:cNvSpPr/>
          <p:nvPr/>
        </p:nvSpPr>
        <p:spPr>
          <a:xfrm>
            <a:off x="2699407" y="5715119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pc="-150">
                <a:solidFill>
                  <a:schemeClr val="tx1"/>
                </a:solidFill>
              </a:rPr>
              <a:t>전화번호</a:t>
            </a:r>
            <a:endParaRPr lang="ko-KR" altLang="en-US" sz="1100" spc="-150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707519" y="5711009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pc="-150" dirty="0">
                <a:solidFill>
                  <a:schemeClr val="tx1"/>
                </a:solidFill>
              </a:rPr>
              <a:t>홈페이지 주소</a:t>
            </a:r>
          </a:p>
        </p:txBody>
      </p:sp>
      <p:sp>
        <p:nvSpPr>
          <p:cNvPr id="13" name="타원 12"/>
          <p:cNvSpPr/>
          <p:nvPr/>
        </p:nvSpPr>
        <p:spPr>
          <a:xfrm>
            <a:off x="6486513" y="5589240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u="sng" dirty="0">
                <a:solidFill>
                  <a:schemeClr val="tx1"/>
                </a:solidFill>
              </a:rPr>
              <a:t>RID</a:t>
            </a:r>
            <a:endParaRPr lang="ko-KR" altLang="en-US" sz="1400" b="1" u="sng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545288" y="5571103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u="sng" spc="-150" dirty="0" err="1">
                <a:solidFill>
                  <a:schemeClr val="tx1"/>
                </a:solidFill>
              </a:rPr>
              <a:t>지역명</a:t>
            </a:r>
            <a:endParaRPr lang="ko-KR" altLang="en-US" sz="1100" u="sng" spc="-15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553400" y="5566993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pc="-150" dirty="0">
                <a:solidFill>
                  <a:schemeClr val="tx1"/>
                </a:solidFill>
              </a:rPr>
              <a:t>관광명소</a:t>
            </a:r>
          </a:p>
        </p:txBody>
      </p:sp>
      <p:sp>
        <p:nvSpPr>
          <p:cNvPr id="16" name="타원 15"/>
          <p:cNvSpPr/>
          <p:nvPr/>
        </p:nvSpPr>
        <p:spPr>
          <a:xfrm>
            <a:off x="3966233" y="1534545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pc="-150" dirty="0" err="1">
                <a:solidFill>
                  <a:schemeClr val="tx1"/>
                </a:solidFill>
              </a:rPr>
              <a:t>축제명</a:t>
            </a:r>
            <a:endParaRPr lang="ko-KR" altLang="en-US" sz="1100" spc="-15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25008" y="1516408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pc="-150" dirty="0">
                <a:solidFill>
                  <a:schemeClr val="tx1"/>
                </a:solidFill>
              </a:rPr>
              <a:t>시작날짜</a:t>
            </a:r>
          </a:p>
        </p:txBody>
      </p:sp>
      <p:sp>
        <p:nvSpPr>
          <p:cNvPr id="18" name="타원 17"/>
          <p:cNvSpPr/>
          <p:nvPr/>
        </p:nvSpPr>
        <p:spPr>
          <a:xfrm>
            <a:off x="6033120" y="1512298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pc="-150" dirty="0">
                <a:solidFill>
                  <a:schemeClr val="tx1"/>
                </a:solidFill>
              </a:rPr>
              <a:t>종료날짜</a:t>
            </a:r>
          </a:p>
        </p:txBody>
      </p:sp>
      <p:cxnSp>
        <p:nvCxnSpPr>
          <p:cNvPr id="20" name="직선 연결선 19"/>
          <p:cNvCxnSpPr>
            <a:stCxn id="16" idx="4"/>
          </p:cNvCxnSpPr>
          <p:nvPr/>
        </p:nvCxnSpPr>
        <p:spPr>
          <a:xfrm>
            <a:off x="4470289" y="2110609"/>
            <a:ext cx="1085914" cy="43204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7" idx="4"/>
          </p:cNvCxnSpPr>
          <p:nvPr/>
        </p:nvCxnSpPr>
        <p:spPr>
          <a:xfrm>
            <a:off x="5529064" y="2092472"/>
            <a:ext cx="27139" cy="450185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8" idx="4"/>
          </p:cNvCxnSpPr>
          <p:nvPr/>
        </p:nvCxnSpPr>
        <p:spPr>
          <a:xfrm flipH="1">
            <a:off x="5556203" y="2088362"/>
            <a:ext cx="980973" cy="454295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8" idx="0"/>
          </p:cNvCxnSpPr>
          <p:nvPr/>
        </p:nvCxnSpPr>
        <p:spPr>
          <a:xfrm flipH="1">
            <a:off x="3740975" y="2938701"/>
            <a:ext cx="771112" cy="54006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8" idx="2"/>
          </p:cNvCxnSpPr>
          <p:nvPr/>
        </p:nvCxnSpPr>
        <p:spPr>
          <a:xfrm flipH="1">
            <a:off x="3332820" y="4126833"/>
            <a:ext cx="408155" cy="43204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0" idx="0"/>
          </p:cNvCxnSpPr>
          <p:nvPr/>
        </p:nvCxnSpPr>
        <p:spPr>
          <a:xfrm flipV="1">
            <a:off x="2144688" y="5350969"/>
            <a:ext cx="1188132" cy="382287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11" idx="0"/>
          </p:cNvCxnSpPr>
          <p:nvPr/>
        </p:nvCxnSpPr>
        <p:spPr>
          <a:xfrm flipH="1">
            <a:off x="3203463" y="5350969"/>
            <a:ext cx="129357" cy="36415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12" idx="0"/>
          </p:cNvCxnSpPr>
          <p:nvPr/>
        </p:nvCxnSpPr>
        <p:spPr>
          <a:xfrm>
            <a:off x="3332820" y="5350969"/>
            <a:ext cx="878755" cy="36004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9" idx="0"/>
          </p:cNvCxnSpPr>
          <p:nvPr/>
        </p:nvCxnSpPr>
        <p:spPr>
          <a:xfrm>
            <a:off x="6600319" y="2938701"/>
            <a:ext cx="817163" cy="530099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9" idx="2"/>
          </p:cNvCxnSpPr>
          <p:nvPr/>
        </p:nvCxnSpPr>
        <p:spPr>
          <a:xfrm>
            <a:off x="7417482" y="4116872"/>
            <a:ext cx="523850" cy="39454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13" idx="0"/>
          </p:cNvCxnSpPr>
          <p:nvPr/>
        </p:nvCxnSpPr>
        <p:spPr>
          <a:xfrm flipV="1">
            <a:off x="6990569" y="5303504"/>
            <a:ext cx="950763" cy="285736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14" idx="0"/>
          </p:cNvCxnSpPr>
          <p:nvPr/>
        </p:nvCxnSpPr>
        <p:spPr>
          <a:xfrm>
            <a:off x="7941332" y="5303504"/>
            <a:ext cx="108012" cy="267599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endCxn id="15" idx="0"/>
          </p:cNvCxnSpPr>
          <p:nvPr/>
        </p:nvCxnSpPr>
        <p:spPr>
          <a:xfrm>
            <a:off x="7941332" y="5303504"/>
            <a:ext cx="1116124" cy="263489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7055406" y="1534545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pc="-150" dirty="0">
                <a:solidFill>
                  <a:schemeClr val="tx1"/>
                </a:solidFill>
              </a:rPr>
              <a:t>소재지 </a:t>
            </a:r>
            <a:br>
              <a:rPr lang="en-US" altLang="ko-KR" sz="1100" spc="-150" dirty="0">
                <a:solidFill>
                  <a:schemeClr val="tx1"/>
                </a:solidFill>
              </a:rPr>
            </a:br>
            <a:r>
              <a:rPr lang="ko-KR" altLang="en-US" sz="1100" spc="-150" dirty="0">
                <a:solidFill>
                  <a:schemeClr val="tx1"/>
                </a:solidFill>
              </a:rPr>
              <a:t>주소</a:t>
            </a:r>
          </a:p>
        </p:txBody>
      </p:sp>
      <p:cxnSp>
        <p:nvCxnSpPr>
          <p:cNvPr id="47" name="직선 연결선 46"/>
          <p:cNvCxnSpPr>
            <a:stCxn id="46" idx="4"/>
          </p:cNvCxnSpPr>
          <p:nvPr/>
        </p:nvCxnSpPr>
        <p:spPr>
          <a:xfrm flipH="1">
            <a:off x="5556203" y="2110609"/>
            <a:ext cx="2003259" cy="43204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2915722" y="1534545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u="sng" dirty="0">
                <a:solidFill>
                  <a:schemeClr val="tx1"/>
                </a:solidFill>
              </a:rPr>
              <a:t>FID</a:t>
            </a:r>
            <a:endParaRPr lang="ko-KR" altLang="en-US" sz="1400" b="1" u="sng" dirty="0">
              <a:solidFill>
                <a:schemeClr val="tx1"/>
              </a:solidFill>
            </a:endParaRPr>
          </a:p>
        </p:txBody>
      </p:sp>
      <p:cxnSp>
        <p:nvCxnSpPr>
          <p:cNvPr id="52" name="직선 연결선 51"/>
          <p:cNvCxnSpPr>
            <a:stCxn id="51" idx="4"/>
          </p:cNvCxnSpPr>
          <p:nvPr/>
        </p:nvCxnSpPr>
        <p:spPr>
          <a:xfrm>
            <a:off x="3419778" y="2110609"/>
            <a:ext cx="2136425" cy="43204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4736976" y="5711009"/>
            <a:ext cx="1008112" cy="57606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u="sng" dirty="0">
                <a:solidFill>
                  <a:schemeClr val="tx1"/>
                </a:solidFill>
              </a:rPr>
              <a:t>OID</a:t>
            </a:r>
            <a:endParaRPr lang="ko-KR" altLang="en-US" sz="1400" b="1" u="sng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/>
          <p:cNvCxnSpPr>
            <a:endCxn id="55" idx="0"/>
          </p:cNvCxnSpPr>
          <p:nvPr/>
        </p:nvCxnSpPr>
        <p:spPr>
          <a:xfrm>
            <a:off x="3332820" y="5350969"/>
            <a:ext cx="1908212" cy="36004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800872" y="28436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159952" y="410156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7099766" y="286541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836480" y="3981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45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188640"/>
            <a:ext cx="2520280" cy="432048"/>
          </a:xfrm>
        </p:spPr>
        <p:txBody>
          <a:bodyPr/>
          <a:lstStyle/>
          <a:p>
            <a:r>
              <a:rPr lang="en-US" altLang="ko-KR" dirty="0" err="1"/>
              <a:t>MainStory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2640" y="764704"/>
            <a:ext cx="304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ER-Diagram By Developer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72237"/>
            <a:ext cx="3988517" cy="268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91" y="2754203"/>
            <a:ext cx="2476636" cy="376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70" y="1134036"/>
            <a:ext cx="2520280" cy="239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24" y="3602244"/>
            <a:ext cx="2364372" cy="283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21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188640"/>
            <a:ext cx="2520280" cy="432048"/>
          </a:xfrm>
        </p:spPr>
        <p:txBody>
          <a:bodyPr/>
          <a:lstStyle/>
          <a:p>
            <a:r>
              <a:rPr lang="en-US" altLang="ko-KR" dirty="0" err="1"/>
              <a:t>MainStory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2640" y="76470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Menu Explain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063" y="1484784"/>
            <a:ext cx="7880877" cy="443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3296816" y="4725144"/>
            <a:ext cx="4824536" cy="8640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77433" y="3698661"/>
            <a:ext cx="2507418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테마별</a:t>
            </a:r>
            <a:r>
              <a:rPr lang="ko-KR" altLang="en-US" dirty="0">
                <a:solidFill>
                  <a:schemeClr val="bg1"/>
                </a:solidFill>
              </a:rPr>
              <a:t> 검색 옵션 제공</a:t>
            </a:r>
          </a:p>
        </p:txBody>
      </p:sp>
      <p:cxnSp>
        <p:nvCxnSpPr>
          <p:cNvPr id="14" name="구부러진 연결선 13"/>
          <p:cNvCxnSpPr>
            <a:stCxn id="9" idx="0"/>
            <a:endCxn id="12" idx="2"/>
          </p:cNvCxnSpPr>
          <p:nvPr/>
        </p:nvCxnSpPr>
        <p:spPr>
          <a:xfrm rot="5400000" flipH="1" flipV="1">
            <a:off x="5641538" y="4135540"/>
            <a:ext cx="657151" cy="52205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6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000"/>
      </a:accent1>
      <a:accent2>
        <a:srgbClr val="9BBB59"/>
      </a:accent2>
      <a:accent3>
        <a:srgbClr val="D7E3BC"/>
      </a:accent3>
      <a:accent4>
        <a:srgbClr val="FEEFC1"/>
      </a:accent4>
      <a:accent5>
        <a:srgbClr val="FEE599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151</Words>
  <Application>Microsoft Office PowerPoint</Application>
  <PresentationFormat>A4 용지(210x297mm)</PresentationFormat>
  <Paragraphs>83</Paragraphs>
  <Slides>12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굴림</vt:lpstr>
      <vt:lpstr>맑은 고딕</vt:lpstr>
      <vt:lpstr>Arial</vt:lpstr>
      <vt:lpstr>Office 테마</vt:lpstr>
      <vt:lpstr>LIFE IS A FESTIVAL</vt:lpstr>
      <vt:lpstr>PowerPoint 프레젠테이션</vt:lpstr>
      <vt:lpstr>Prologue</vt:lpstr>
      <vt:lpstr>Prologue</vt:lpstr>
      <vt:lpstr>Prologue</vt:lpstr>
      <vt:lpstr>MainStory</vt:lpstr>
      <vt:lpstr>MainStory</vt:lpstr>
      <vt:lpstr>MainStory</vt:lpstr>
      <vt:lpstr>MainStory</vt:lpstr>
      <vt:lpstr>MainStory</vt:lpstr>
      <vt:lpstr>Epilogue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IS A FESTIVAL</dc:title>
  <dc:creator>Admin</dc:creator>
  <cp:lastModifiedBy>kangsuyoung</cp:lastModifiedBy>
  <cp:revision>29</cp:revision>
  <dcterms:created xsi:type="dcterms:W3CDTF">2017-12-11T05:48:39Z</dcterms:created>
  <dcterms:modified xsi:type="dcterms:W3CDTF">2017-12-14T04:33:27Z</dcterms:modified>
</cp:coreProperties>
</file>